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More Sugar" panose="020B0604020202020204" charset="0"/>
      <p:regular r:id="rId19"/>
    </p:embeddedFont>
    <p:embeddedFont>
      <p:font typeface="Noto Sans Bold" panose="020B0604020202020204" charset="0"/>
      <p:regular r:id="rId20"/>
    </p:embeddedFont>
    <p:embeddedFont>
      <p:font typeface="Poppins Bold" panose="020B0604020202020204" charset="0"/>
      <p:regular r:id="rId21"/>
    </p:embeddedFont>
    <p:embeddedFont>
      <p:font typeface="Titillium Web" panose="00000500000000000000" pitchFamily="2" charset="0"/>
      <p:regular r:id="rId22"/>
    </p:embeddedFont>
    <p:embeddedFont>
      <p:font typeface="Titillium Web Bold" panose="020B0604020202020204" charset="0"/>
      <p:regular r:id="rId23"/>
    </p:embeddedFont>
    <p:embeddedFont>
      <p:font typeface="Titillium Web Semi-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0" d="100"/>
          <a:sy n="60" d="100"/>
        </p:scale>
        <p:origin x="370"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ung Vũ" userId="0ccf4071cd4b6f81" providerId="LiveId" clId="{744CA681-D681-48F3-9F31-4D9BBBC4DF50}"/>
    <pc:docChg chg="undo custSel modSld">
      <pc:chgData name="Trung Vũ" userId="0ccf4071cd4b6f81" providerId="LiveId" clId="{744CA681-D681-48F3-9F31-4D9BBBC4DF50}" dt="2025-06-20T06:38:41.758" v="76" actId="20577"/>
      <pc:docMkLst>
        <pc:docMk/>
      </pc:docMkLst>
      <pc:sldChg chg="addSp delSp modSp mod">
        <pc:chgData name="Trung Vũ" userId="0ccf4071cd4b6f81" providerId="LiveId" clId="{744CA681-D681-48F3-9F31-4D9BBBC4DF50}" dt="2025-06-20T06:31:15.482" v="8" actId="1076"/>
        <pc:sldMkLst>
          <pc:docMk/>
          <pc:sldMk cId="0" sldId="259"/>
        </pc:sldMkLst>
        <pc:grpChg chg="add del">
          <ac:chgData name="Trung Vũ" userId="0ccf4071cd4b6f81" providerId="LiveId" clId="{744CA681-D681-48F3-9F31-4D9BBBC4DF50}" dt="2025-06-20T06:29:57.101" v="2" actId="478"/>
          <ac:grpSpMkLst>
            <pc:docMk/>
            <pc:sldMk cId="0" sldId="259"/>
            <ac:grpSpMk id="20" creationId="{00000000-0000-0000-0000-000000000000}"/>
          </ac:grpSpMkLst>
        </pc:grpChg>
        <pc:picChg chg="add mod">
          <ac:chgData name="Trung Vũ" userId="0ccf4071cd4b6f81" providerId="LiveId" clId="{744CA681-D681-48F3-9F31-4D9BBBC4DF50}" dt="2025-06-20T06:31:15.482" v="8" actId="1076"/>
          <ac:picMkLst>
            <pc:docMk/>
            <pc:sldMk cId="0" sldId="259"/>
            <ac:picMk id="26" creationId="{B03AFB01-CCA0-3BF2-13B5-367F105E0363}"/>
          </ac:picMkLst>
        </pc:picChg>
      </pc:sldChg>
      <pc:sldChg chg="modSp mod">
        <pc:chgData name="Trung Vũ" userId="0ccf4071cd4b6f81" providerId="LiveId" clId="{744CA681-D681-48F3-9F31-4D9BBBC4DF50}" dt="2025-06-20T06:37:59.674" v="26" actId="2711"/>
        <pc:sldMkLst>
          <pc:docMk/>
          <pc:sldMk cId="0" sldId="263"/>
        </pc:sldMkLst>
        <pc:spChg chg="mod">
          <ac:chgData name="Trung Vũ" userId="0ccf4071cd4b6f81" providerId="LiveId" clId="{744CA681-D681-48F3-9F31-4D9BBBC4DF50}" dt="2025-06-20T06:37:59.674" v="26" actId="2711"/>
          <ac:spMkLst>
            <pc:docMk/>
            <pc:sldMk cId="0" sldId="263"/>
            <ac:spMk id="12" creationId="{00000000-0000-0000-0000-000000000000}"/>
          </ac:spMkLst>
        </pc:spChg>
      </pc:sldChg>
      <pc:sldChg chg="modSp mod">
        <pc:chgData name="Trung Vũ" userId="0ccf4071cd4b6f81" providerId="LiveId" clId="{744CA681-D681-48F3-9F31-4D9BBBC4DF50}" dt="2025-06-20T06:38:15.682" v="36" actId="20577"/>
        <pc:sldMkLst>
          <pc:docMk/>
          <pc:sldMk cId="0" sldId="267"/>
        </pc:sldMkLst>
        <pc:spChg chg="mod">
          <ac:chgData name="Trung Vũ" userId="0ccf4071cd4b6f81" providerId="LiveId" clId="{744CA681-D681-48F3-9F31-4D9BBBC4DF50}" dt="2025-06-20T06:38:15.682" v="36" actId="20577"/>
          <ac:spMkLst>
            <pc:docMk/>
            <pc:sldMk cId="0" sldId="267"/>
            <ac:spMk id="13" creationId="{00000000-0000-0000-0000-000000000000}"/>
          </ac:spMkLst>
        </pc:spChg>
      </pc:sldChg>
      <pc:sldChg chg="modSp mod">
        <pc:chgData name="Trung Vũ" userId="0ccf4071cd4b6f81" providerId="LiveId" clId="{744CA681-D681-48F3-9F31-4D9BBBC4DF50}" dt="2025-06-20T06:38:23.613" v="47" actId="20577"/>
        <pc:sldMkLst>
          <pc:docMk/>
          <pc:sldMk cId="0" sldId="268"/>
        </pc:sldMkLst>
        <pc:spChg chg="mod">
          <ac:chgData name="Trung Vũ" userId="0ccf4071cd4b6f81" providerId="LiveId" clId="{744CA681-D681-48F3-9F31-4D9BBBC4DF50}" dt="2025-06-20T06:38:23.613" v="47" actId="20577"/>
          <ac:spMkLst>
            <pc:docMk/>
            <pc:sldMk cId="0" sldId="268"/>
            <ac:spMk id="13" creationId="{00000000-0000-0000-0000-000000000000}"/>
          </ac:spMkLst>
        </pc:spChg>
      </pc:sldChg>
      <pc:sldChg chg="modSp mod">
        <pc:chgData name="Trung Vũ" userId="0ccf4071cd4b6f81" providerId="LiveId" clId="{744CA681-D681-48F3-9F31-4D9BBBC4DF50}" dt="2025-06-20T06:38:30.776" v="61" actId="20577"/>
        <pc:sldMkLst>
          <pc:docMk/>
          <pc:sldMk cId="0" sldId="269"/>
        </pc:sldMkLst>
        <pc:spChg chg="mod">
          <ac:chgData name="Trung Vũ" userId="0ccf4071cd4b6f81" providerId="LiveId" clId="{744CA681-D681-48F3-9F31-4D9BBBC4DF50}" dt="2025-06-20T06:38:30.776" v="61" actId="20577"/>
          <ac:spMkLst>
            <pc:docMk/>
            <pc:sldMk cId="0" sldId="269"/>
            <ac:spMk id="11" creationId="{00000000-0000-0000-0000-000000000000}"/>
          </ac:spMkLst>
        </pc:spChg>
      </pc:sldChg>
      <pc:sldChg chg="modSp mod">
        <pc:chgData name="Trung Vũ" userId="0ccf4071cd4b6f81" providerId="LiveId" clId="{744CA681-D681-48F3-9F31-4D9BBBC4DF50}" dt="2025-06-20T06:38:41.758" v="76" actId="20577"/>
        <pc:sldMkLst>
          <pc:docMk/>
          <pc:sldMk cId="0" sldId="271"/>
        </pc:sldMkLst>
        <pc:spChg chg="mod">
          <ac:chgData name="Trung Vũ" userId="0ccf4071cd4b6f81" providerId="LiveId" clId="{744CA681-D681-48F3-9F31-4D9BBBC4DF50}" dt="2025-06-20T06:38:41.758" v="76" actId="20577"/>
          <ac:spMkLst>
            <pc:docMk/>
            <pc:sldMk cId="0" sldId="271"/>
            <ac:spMk id="6"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1.svg"/><Relationship Id="rId7" Type="http://schemas.openxmlformats.org/officeDocument/2006/relationships/image" Target="../media/image6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33.sv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10.png"/><Relationship Id="rId7" Type="http://schemas.openxmlformats.org/officeDocument/2006/relationships/image" Target="../media/image70.png"/><Relationship Id="rId12" Type="http://schemas.openxmlformats.org/officeDocument/2006/relationships/image" Target="../media/image74.png"/><Relationship Id="rId2" Type="http://schemas.openxmlformats.org/officeDocument/2006/relationships/image" Target="../media/image67.jpeg"/><Relationship Id="rId1" Type="http://schemas.openxmlformats.org/officeDocument/2006/relationships/slideLayout" Target="../slideLayouts/slideLayout7.xml"/><Relationship Id="rId6" Type="http://schemas.openxmlformats.org/officeDocument/2006/relationships/image" Target="../media/image69.svg"/><Relationship Id="rId11" Type="http://schemas.openxmlformats.org/officeDocument/2006/relationships/image" Target="../media/image73.svg"/><Relationship Id="rId5" Type="http://schemas.openxmlformats.org/officeDocument/2006/relationships/image" Target="../media/image68.png"/><Relationship Id="rId10" Type="http://schemas.openxmlformats.org/officeDocument/2006/relationships/image" Target="../media/image72.png"/><Relationship Id="rId4" Type="http://schemas.openxmlformats.org/officeDocument/2006/relationships/image" Target="../media/image11.svg"/><Relationship Id="rId9" Type="http://schemas.openxmlformats.org/officeDocument/2006/relationships/slide" Target="slide3.xml"/></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7.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6.svg"/><Relationship Id="rId4" Type="http://schemas.openxmlformats.org/officeDocument/2006/relationships/image" Target="../media/image75.png"/></Relationships>
</file>

<file path=ppt/slides/_rels/slide1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3.svg"/><Relationship Id="rId7" Type="http://schemas.openxmlformats.org/officeDocument/2006/relationships/image" Target="../media/image78.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7.png"/><Relationship Id="rId11" Type="http://schemas.openxmlformats.org/officeDocument/2006/relationships/image" Target="../media/image81.jpeg"/><Relationship Id="rId5" Type="http://schemas.openxmlformats.org/officeDocument/2006/relationships/image" Target="../media/image11.svg"/><Relationship Id="rId10" Type="http://schemas.openxmlformats.org/officeDocument/2006/relationships/slide" Target="slide3.xml"/><Relationship Id="rId4" Type="http://schemas.openxmlformats.org/officeDocument/2006/relationships/image" Target="../media/image10.png"/><Relationship Id="rId9" Type="http://schemas.openxmlformats.org/officeDocument/2006/relationships/image" Target="../media/image80.svg"/></Relationships>
</file>

<file path=ppt/slides/_rels/slide1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38.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83.svg"/><Relationship Id="rId4" Type="http://schemas.openxmlformats.org/officeDocument/2006/relationships/image" Target="../media/image8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svg"/><Relationship Id="rId3" Type="http://schemas.openxmlformats.org/officeDocument/2006/relationships/image" Target="../media/image87.svg"/><Relationship Id="rId7" Type="http://schemas.openxmlformats.org/officeDocument/2006/relationships/image" Target="../media/image91.svg"/><Relationship Id="rId12" Type="http://schemas.openxmlformats.org/officeDocument/2006/relationships/image" Target="../media/image96.png"/><Relationship Id="rId17" Type="http://schemas.openxmlformats.org/officeDocument/2006/relationships/image" Target="../media/image101.svg"/><Relationship Id="rId2" Type="http://schemas.openxmlformats.org/officeDocument/2006/relationships/image" Target="../media/image86.png"/><Relationship Id="rId16"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svg"/><Relationship Id="rId5" Type="http://schemas.openxmlformats.org/officeDocument/2006/relationships/image" Target="../media/image89.svg"/><Relationship Id="rId15" Type="http://schemas.openxmlformats.org/officeDocument/2006/relationships/image" Target="../media/image99.sv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svg"/><Relationship Id="rId14" Type="http://schemas.openxmlformats.org/officeDocument/2006/relationships/image" Target="../media/image98.png"/></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jpe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33.svg"/><Relationship Id="rId5" Type="http://schemas.openxmlformats.org/officeDocument/2006/relationships/image" Target="../media/image10.png"/><Relationship Id="rId10" Type="http://schemas.openxmlformats.org/officeDocument/2006/relationships/image" Target="../media/image32.png"/><Relationship Id="rId4" Type="http://schemas.openxmlformats.org/officeDocument/2006/relationships/image" Target="../media/image28.svg"/><Relationship Id="rId9" Type="http://schemas.openxmlformats.org/officeDocument/2006/relationships/image" Target="../media/image31.svg"/></Relationships>
</file>

<file path=ppt/slides/_rels/slide4.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slide" Target="slide3.xml"/><Relationship Id="rId3" Type="http://schemas.openxmlformats.org/officeDocument/2006/relationships/image" Target="../media/image10.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4.jpeg"/><Relationship Id="rId16"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4.svg"/><Relationship Id="rId10" Type="http://schemas.openxmlformats.org/officeDocument/2006/relationships/image" Target="../media/image40.svg"/><Relationship Id="rId4" Type="http://schemas.openxmlformats.org/officeDocument/2006/relationships/image" Target="../media/image11.svg"/><Relationship Id="rId9" Type="http://schemas.openxmlformats.org/officeDocument/2006/relationships/image" Target="../media/image39.png"/><Relationship Id="rId14" Type="http://schemas.openxmlformats.org/officeDocument/2006/relationships/image" Target="../media/image43.png"/></Relationships>
</file>

<file path=ppt/slides/_rels/slide5.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48.svg"/></Relationships>
</file>

<file path=ppt/slides/_rels/slide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1.svg"/><Relationship Id="rId7" Type="http://schemas.openxmlformats.org/officeDocument/2006/relationships/image" Target="../media/image52.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13.svg"/><Relationship Id="rId5" Type="http://schemas.openxmlformats.org/officeDocument/2006/relationships/image" Target="../media/image3.svg"/><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54.svg"/></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38.sv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7.svg"/><Relationship Id="rId7" Type="http://schemas.openxmlformats.org/officeDocument/2006/relationships/image" Target="../media/image33.sv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1.svg"/><Relationship Id="rId10" Type="http://schemas.openxmlformats.org/officeDocument/2006/relationships/image" Target="../media/image38.svg"/><Relationship Id="rId4" Type="http://schemas.openxmlformats.org/officeDocument/2006/relationships/image" Target="../media/image10.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svg"/><Relationship Id="rId7"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0D2EF"/>
        </a:solidFill>
        <a:effectLst/>
      </p:bgPr>
    </p:bg>
    <p:spTree>
      <p:nvGrpSpPr>
        <p:cNvPr id="1" name=""/>
        <p:cNvGrpSpPr/>
        <p:nvPr/>
      </p:nvGrpSpPr>
      <p:grpSpPr>
        <a:xfrm>
          <a:off x="0" y="0"/>
          <a:ext cx="0" cy="0"/>
          <a:chOff x="0" y="0"/>
          <a:chExt cx="0" cy="0"/>
        </a:xfrm>
      </p:grpSpPr>
      <p:grpSp>
        <p:nvGrpSpPr>
          <p:cNvPr id="2" name="Group 2"/>
          <p:cNvGrpSpPr/>
          <p:nvPr/>
        </p:nvGrpSpPr>
        <p:grpSpPr>
          <a:xfrm>
            <a:off x="7428543" y="3345139"/>
            <a:ext cx="10915398" cy="7462163"/>
            <a:chOff x="0" y="0"/>
            <a:chExt cx="14553864" cy="9949551"/>
          </a:xfrm>
        </p:grpSpPr>
        <p:sp>
          <p:nvSpPr>
            <p:cNvPr id="3" name="Freeform 3"/>
            <p:cNvSpPr/>
            <p:nvPr/>
          </p:nvSpPr>
          <p:spPr>
            <a:xfrm rot="5400000">
              <a:off x="4397026" y="-177127"/>
              <a:ext cx="7360488" cy="12112288"/>
            </a:xfrm>
            <a:custGeom>
              <a:avLst/>
              <a:gdLst/>
              <a:ahLst/>
              <a:cxnLst/>
              <a:rect l="l" t="t" r="r" b="b"/>
              <a:pathLst>
                <a:path w="7360488" h="12112288">
                  <a:moveTo>
                    <a:pt x="0" y="0"/>
                  </a:moveTo>
                  <a:lnTo>
                    <a:pt x="7360488" y="0"/>
                  </a:lnTo>
                  <a:lnTo>
                    <a:pt x="7360488" y="12112287"/>
                  </a:lnTo>
                  <a:lnTo>
                    <a:pt x="0" y="12112287"/>
                  </a:lnTo>
                  <a:lnTo>
                    <a:pt x="0" y="0"/>
                  </a:lnTo>
                  <a:close/>
                </a:path>
              </a:pathLst>
            </a:custGeom>
            <a:blipFill>
              <a:blip r:embed="rId2"/>
              <a:stretch>
                <a:fillRect l="-4921" r="-4921"/>
              </a:stretch>
            </a:blipFill>
          </p:spPr>
          <p:txBody>
            <a:bodyPr/>
            <a:lstStyle/>
            <a:p>
              <a:endParaRPr lang="en-US"/>
            </a:p>
          </p:txBody>
        </p:sp>
        <p:sp>
          <p:nvSpPr>
            <p:cNvPr id="4" name="Freeform 4"/>
            <p:cNvSpPr/>
            <p:nvPr/>
          </p:nvSpPr>
          <p:spPr>
            <a:xfrm>
              <a:off x="0" y="0"/>
              <a:ext cx="14553864" cy="9949551"/>
            </a:xfrm>
            <a:custGeom>
              <a:avLst/>
              <a:gdLst/>
              <a:ahLst/>
              <a:cxnLst/>
              <a:rect l="l" t="t" r="r" b="b"/>
              <a:pathLst>
                <a:path w="14553864" h="9949551">
                  <a:moveTo>
                    <a:pt x="0" y="0"/>
                  </a:moveTo>
                  <a:lnTo>
                    <a:pt x="14553864" y="0"/>
                  </a:lnTo>
                  <a:lnTo>
                    <a:pt x="14553864" y="9949551"/>
                  </a:lnTo>
                  <a:lnTo>
                    <a:pt x="0" y="99495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grpSp>
        <p:nvGrpSpPr>
          <p:cNvPr id="5" name="Group 5"/>
          <p:cNvGrpSpPr/>
          <p:nvPr/>
        </p:nvGrpSpPr>
        <p:grpSpPr>
          <a:xfrm>
            <a:off x="0" y="-3270764"/>
            <a:ext cx="10915398" cy="7462163"/>
            <a:chOff x="0" y="0"/>
            <a:chExt cx="14553864" cy="9949551"/>
          </a:xfrm>
        </p:grpSpPr>
        <p:sp>
          <p:nvSpPr>
            <p:cNvPr id="6" name="Freeform 6"/>
            <p:cNvSpPr/>
            <p:nvPr/>
          </p:nvSpPr>
          <p:spPr>
            <a:xfrm>
              <a:off x="2031110" y="597570"/>
              <a:ext cx="12469308" cy="9351981"/>
            </a:xfrm>
            <a:custGeom>
              <a:avLst/>
              <a:gdLst/>
              <a:ahLst/>
              <a:cxnLst/>
              <a:rect l="l" t="t" r="r" b="b"/>
              <a:pathLst>
                <a:path w="12469308" h="9351981">
                  <a:moveTo>
                    <a:pt x="0" y="0"/>
                  </a:moveTo>
                  <a:lnTo>
                    <a:pt x="12469308" y="0"/>
                  </a:lnTo>
                  <a:lnTo>
                    <a:pt x="12469308" y="9351981"/>
                  </a:lnTo>
                  <a:lnTo>
                    <a:pt x="0" y="93519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0" y="0"/>
              <a:ext cx="14553864" cy="9949551"/>
            </a:xfrm>
            <a:custGeom>
              <a:avLst/>
              <a:gdLst/>
              <a:ahLst/>
              <a:cxnLst/>
              <a:rect l="l" t="t" r="r" b="b"/>
              <a:pathLst>
                <a:path w="14553864" h="9949551">
                  <a:moveTo>
                    <a:pt x="0" y="0"/>
                  </a:moveTo>
                  <a:lnTo>
                    <a:pt x="14553864" y="0"/>
                  </a:lnTo>
                  <a:lnTo>
                    <a:pt x="14553864" y="9949551"/>
                  </a:lnTo>
                  <a:lnTo>
                    <a:pt x="0" y="99495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grpSp>
        <p:nvGrpSpPr>
          <p:cNvPr id="8" name="Group 8"/>
          <p:cNvGrpSpPr/>
          <p:nvPr/>
        </p:nvGrpSpPr>
        <p:grpSpPr>
          <a:xfrm>
            <a:off x="4265306" y="1028700"/>
            <a:ext cx="13300183" cy="8729756"/>
            <a:chOff x="0" y="0"/>
            <a:chExt cx="17733577" cy="11639675"/>
          </a:xfrm>
        </p:grpSpPr>
        <p:grpSp>
          <p:nvGrpSpPr>
            <p:cNvPr id="9" name="Group 9"/>
            <p:cNvGrpSpPr/>
            <p:nvPr/>
          </p:nvGrpSpPr>
          <p:grpSpPr>
            <a:xfrm>
              <a:off x="144541" y="1502815"/>
              <a:ext cx="17589036" cy="10136860"/>
              <a:chOff x="0" y="0"/>
              <a:chExt cx="2828119" cy="1629893"/>
            </a:xfrm>
          </p:grpSpPr>
          <p:sp>
            <p:nvSpPr>
              <p:cNvPr id="10" name="Freeform 10"/>
              <p:cNvSpPr/>
              <p:nvPr/>
            </p:nvSpPr>
            <p:spPr>
              <a:xfrm>
                <a:off x="0" y="0"/>
                <a:ext cx="2828119" cy="1629893"/>
              </a:xfrm>
              <a:custGeom>
                <a:avLst/>
                <a:gdLst/>
                <a:ahLst/>
                <a:cxnLst/>
                <a:rect l="l" t="t" r="r" b="b"/>
                <a:pathLst>
                  <a:path w="2828119" h="1629893">
                    <a:moveTo>
                      <a:pt x="0" y="0"/>
                    </a:moveTo>
                    <a:lnTo>
                      <a:pt x="2828119" y="0"/>
                    </a:lnTo>
                    <a:lnTo>
                      <a:pt x="2828119" y="1629893"/>
                    </a:lnTo>
                    <a:lnTo>
                      <a:pt x="0" y="1629893"/>
                    </a:lnTo>
                    <a:close/>
                  </a:path>
                </a:pathLst>
              </a:custGeom>
              <a:solidFill>
                <a:srgbClr val="F2F2F2"/>
              </a:solidFill>
            </p:spPr>
            <p:txBody>
              <a:bodyPr/>
              <a:lstStyle/>
              <a:p>
                <a:endParaRPr lang="en-US"/>
              </a:p>
            </p:txBody>
          </p:sp>
          <p:sp>
            <p:nvSpPr>
              <p:cNvPr id="11" name="TextBox 11"/>
              <p:cNvSpPr txBox="1"/>
              <p:nvPr/>
            </p:nvSpPr>
            <p:spPr>
              <a:xfrm>
                <a:off x="0" y="-28575"/>
                <a:ext cx="2828119" cy="1658468"/>
              </a:xfrm>
              <a:prstGeom prst="rect">
                <a:avLst/>
              </a:prstGeom>
            </p:spPr>
            <p:txBody>
              <a:bodyPr lIns="69762" tIns="69762" rIns="69762" bIns="69762" rtlCol="0" anchor="ctr"/>
              <a:lstStyle/>
              <a:p>
                <a:pPr algn="ctr">
                  <a:lnSpc>
                    <a:spcPts val="2579"/>
                  </a:lnSpc>
                </a:pPr>
                <a:endParaRPr/>
              </a:p>
            </p:txBody>
          </p:sp>
        </p:grpSp>
        <p:sp>
          <p:nvSpPr>
            <p:cNvPr id="12" name="Freeform 12"/>
            <p:cNvSpPr/>
            <p:nvPr/>
          </p:nvSpPr>
          <p:spPr>
            <a:xfrm>
              <a:off x="0" y="0"/>
              <a:ext cx="17733577" cy="11639675"/>
            </a:xfrm>
            <a:custGeom>
              <a:avLst/>
              <a:gdLst/>
              <a:ahLst/>
              <a:cxnLst/>
              <a:rect l="l" t="t" r="r" b="b"/>
              <a:pathLst>
                <a:path w="17733577" h="11639675">
                  <a:moveTo>
                    <a:pt x="0" y="0"/>
                  </a:moveTo>
                  <a:lnTo>
                    <a:pt x="17733577" y="0"/>
                  </a:lnTo>
                  <a:lnTo>
                    <a:pt x="17733577" y="11639675"/>
                  </a:lnTo>
                  <a:lnTo>
                    <a:pt x="0" y="116396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grpSp>
        <p:nvGrpSpPr>
          <p:cNvPr id="13" name="Group 13"/>
          <p:cNvGrpSpPr/>
          <p:nvPr/>
        </p:nvGrpSpPr>
        <p:grpSpPr>
          <a:xfrm>
            <a:off x="0" y="0"/>
            <a:ext cx="18288000" cy="551251"/>
            <a:chOff x="0" y="0"/>
            <a:chExt cx="4816593" cy="145185"/>
          </a:xfrm>
        </p:grpSpPr>
        <p:sp>
          <p:nvSpPr>
            <p:cNvPr id="14" name="Freeform 14"/>
            <p:cNvSpPr/>
            <p:nvPr/>
          </p:nvSpPr>
          <p:spPr>
            <a:xfrm>
              <a:off x="0" y="0"/>
              <a:ext cx="4816592" cy="145185"/>
            </a:xfrm>
            <a:custGeom>
              <a:avLst/>
              <a:gdLst/>
              <a:ahLst/>
              <a:cxnLst/>
              <a:rect l="l" t="t" r="r" b="b"/>
              <a:pathLst>
                <a:path w="4816592" h="145185">
                  <a:moveTo>
                    <a:pt x="0" y="0"/>
                  </a:moveTo>
                  <a:lnTo>
                    <a:pt x="4816592" y="0"/>
                  </a:lnTo>
                  <a:lnTo>
                    <a:pt x="4816592" y="145185"/>
                  </a:lnTo>
                  <a:lnTo>
                    <a:pt x="0" y="145185"/>
                  </a:lnTo>
                  <a:close/>
                </a:path>
              </a:pathLst>
            </a:custGeom>
            <a:solidFill>
              <a:srgbClr val="FA643F"/>
            </a:solidFill>
            <a:ln w="19050" cap="sq">
              <a:solidFill>
                <a:srgbClr val="0D0D0D"/>
              </a:solidFill>
              <a:prstDash val="solid"/>
              <a:miter/>
            </a:ln>
          </p:spPr>
          <p:txBody>
            <a:bodyPr/>
            <a:lstStyle/>
            <a:p>
              <a:endParaRPr lang="en-US"/>
            </a:p>
          </p:txBody>
        </p:sp>
        <p:sp>
          <p:nvSpPr>
            <p:cNvPr id="15" name="TextBox 15"/>
            <p:cNvSpPr txBox="1"/>
            <p:nvPr/>
          </p:nvSpPr>
          <p:spPr>
            <a:xfrm>
              <a:off x="0" y="-38100"/>
              <a:ext cx="4816593" cy="183285"/>
            </a:xfrm>
            <a:prstGeom prst="rect">
              <a:avLst/>
            </a:prstGeom>
          </p:spPr>
          <p:txBody>
            <a:bodyPr lIns="50800" tIns="50800" rIns="50800" bIns="50800" rtlCol="0" anchor="ctr"/>
            <a:lstStyle/>
            <a:p>
              <a:pPr algn="ctr">
                <a:lnSpc>
                  <a:spcPts val="2100"/>
                </a:lnSpc>
              </a:pPr>
              <a:endParaRPr/>
            </a:p>
          </p:txBody>
        </p:sp>
      </p:grpSp>
      <p:sp>
        <p:nvSpPr>
          <p:cNvPr id="16" name="Freeform 16"/>
          <p:cNvSpPr/>
          <p:nvPr/>
        </p:nvSpPr>
        <p:spPr>
          <a:xfrm>
            <a:off x="0" y="4832476"/>
            <a:ext cx="3724511" cy="7701056"/>
          </a:xfrm>
          <a:custGeom>
            <a:avLst/>
            <a:gdLst/>
            <a:ahLst/>
            <a:cxnLst/>
            <a:rect l="l" t="t" r="r" b="b"/>
            <a:pathLst>
              <a:path w="3724511" h="7701056">
                <a:moveTo>
                  <a:pt x="0" y="0"/>
                </a:moveTo>
                <a:lnTo>
                  <a:pt x="3724511" y="0"/>
                </a:lnTo>
                <a:lnTo>
                  <a:pt x="3724511" y="7701056"/>
                </a:lnTo>
                <a:lnTo>
                  <a:pt x="0" y="77010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7" name="Group 17"/>
          <p:cNvGrpSpPr/>
          <p:nvPr/>
        </p:nvGrpSpPr>
        <p:grpSpPr>
          <a:xfrm>
            <a:off x="7428543" y="7076221"/>
            <a:ext cx="6973710" cy="700620"/>
            <a:chOff x="0" y="0"/>
            <a:chExt cx="1836697" cy="184525"/>
          </a:xfrm>
        </p:grpSpPr>
        <p:sp>
          <p:nvSpPr>
            <p:cNvPr id="18" name="Freeform 18"/>
            <p:cNvSpPr/>
            <p:nvPr/>
          </p:nvSpPr>
          <p:spPr>
            <a:xfrm>
              <a:off x="0" y="0"/>
              <a:ext cx="1836697" cy="184525"/>
            </a:xfrm>
            <a:custGeom>
              <a:avLst/>
              <a:gdLst/>
              <a:ahLst/>
              <a:cxnLst/>
              <a:rect l="l" t="t" r="r" b="b"/>
              <a:pathLst>
                <a:path w="1836697" h="184525">
                  <a:moveTo>
                    <a:pt x="0" y="0"/>
                  </a:moveTo>
                  <a:lnTo>
                    <a:pt x="1836697" y="0"/>
                  </a:lnTo>
                  <a:lnTo>
                    <a:pt x="1836697" y="184525"/>
                  </a:lnTo>
                  <a:lnTo>
                    <a:pt x="0" y="184525"/>
                  </a:lnTo>
                  <a:close/>
                </a:path>
              </a:pathLst>
            </a:custGeom>
            <a:solidFill>
              <a:srgbClr val="FFB3D2"/>
            </a:solidFill>
            <a:ln w="19050" cap="sq">
              <a:solidFill>
                <a:srgbClr val="0D0D0D"/>
              </a:solidFill>
              <a:prstDash val="solid"/>
              <a:miter/>
            </a:ln>
          </p:spPr>
          <p:txBody>
            <a:bodyPr/>
            <a:lstStyle/>
            <a:p>
              <a:endParaRPr lang="en-US"/>
            </a:p>
          </p:txBody>
        </p:sp>
        <p:sp>
          <p:nvSpPr>
            <p:cNvPr id="19" name="TextBox 19"/>
            <p:cNvSpPr txBox="1"/>
            <p:nvPr/>
          </p:nvSpPr>
          <p:spPr>
            <a:xfrm>
              <a:off x="0" y="-47625"/>
              <a:ext cx="1836697" cy="232150"/>
            </a:xfrm>
            <a:prstGeom prst="rect">
              <a:avLst/>
            </a:prstGeom>
          </p:spPr>
          <p:txBody>
            <a:bodyPr lIns="50800" tIns="50800" rIns="50800" bIns="50800" rtlCol="0" anchor="ctr"/>
            <a:lstStyle/>
            <a:p>
              <a:pPr algn="ctr">
                <a:lnSpc>
                  <a:spcPts val="3779"/>
                </a:lnSpc>
              </a:pPr>
              <a:r>
                <a:rPr lang="en-US" sz="2699">
                  <a:solidFill>
                    <a:srgbClr val="0D0D0D"/>
                  </a:solidFill>
                  <a:latin typeface="Titillium Web"/>
                  <a:ea typeface="Titillium Web"/>
                  <a:cs typeface="Titillium Web"/>
                  <a:sym typeface="Titillium Web"/>
                </a:rPr>
                <a:t>Group 8</a:t>
              </a:r>
            </a:p>
          </p:txBody>
        </p:sp>
      </p:grpSp>
      <p:sp>
        <p:nvSpPr>
          <p:cNvPr id="20" name="Freeform 20"/>
          <p:cNvSpPr/>
          <p:nvPr/>
        </p:nvSpPr>
        <p:spPr>
          <a:xfrm>
            <a:off x="562848" y="188440"/>
            <a:ext cx="697483" cy="174371"/>
          </a:xfrm>
          <a:custGeom>
            <a:avLst/>
            <a:gdLst/>
            <a:ahLst/>
            <a:cxnLst/>
            <a:rect l="l" t="t" r="r" b="b"/>
            <a:pathLst>
              <a:path w="697483" h="174371">
                <a:moveTo>
                  <a:pt x="0" y="0"/>
                </a:moveTo>
                <a:lnTo>
                  <a:pt x="697483" y="0"/>
                </a:lnTo>
                <a:lnTo>
                  <a:pt x="697483" y="174371"/>
                </a:lnTo>
                <a:lnTo>
                  <a:pt x="0" y="17437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1" name="Freeform 21"/>
          <p:cNvSpPr/>
          <p:nvPr/>
        </p:nvSpPr>
        <p:spPr>
          <a:xfrm>
            <a:off x="14067047" y="7438094"/>
            <a:ext cx="601132" cy="1049596"/>
          </a:xfrm>
          <a:custGeom>
            <a:avLst/>
            <a:gdLst/>
            <a:ahLst/>
            <a:cxnLst/>
            <a:rect l="l" t="t" r="r" b="b"/>
            <a:pathLst>
              <a:path w="601132" h="1049596">
                <a:moveTo>
                  <a:pt x="0" y="0"/>
                </a:moveTo>
                <a:lnTo>
                  <a:pt x="601133" y="0"/>
                </a:lnTo>
                <a:lnTo>
                  <a:pt x="601133" y="1049596"/>
                </a:lnTo>
                <a:lnTo>
                  <a:pt x="0" y="104959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2" name="TextBox 22"/>
          <p:cNvSpPr txBox="1"/>
          <p:nvPr/>
        </p:nvSpPr>
        <p:spPr>
          <a:xfrm>
            <a:off x="6332061" y="2693505"/>
            <a:ext cx="9166674" cy="4382715"/>
          </a:xfrm>
          <a:prstGeom prst="rect">
            <a:avLst/>
          </a:prstGeom>
        </p:spPr>
        <p:txBody>
          <a:bodyPr lIns="0" tIns="0" rIns="0" bIns="0" rtlCol="0" anchor="t">
            <a:spAutoFit/>
          </a:bodyPr>
          <a:lstStyle/>
          <a:p>
            <a:pPr algn="ctr">
              <a:lnSpc>
                <a:spcPts val="11482"/>
              </a:lnSpc>
            </a:pPr>
            <a:r>
              <a:rPr lang="en-US" sz="10438" b="1">
                <a:solidFill>
                  <a:srgbClr val="0D0D0D"/>
                </a:solidFill>
                <a:latin typeface="Titillium Web Bold"/>
                <a:ea typeface="Titillium Web Bold"/>
                <a:cs typeface="Titillium Web Bold"/>
                <a:sym typeface="Titillium Web Bold"/>
              </a:rPr>
              <a:t>Weather        forecast         website</a:t>
            </a:r>
          </a:p>
        </p:txBody>
      </p:sp>
      <p:sp>
        <p:nvSpPr>
          <p:cNvPr id="23" name="TextBox 23"/>
          <p:cNvSpPr txBox="1"/>
          <p:nvPr/>
        </p:nvSpPr>
        <p:spPr>
          <a:xfrm>
            <a:off x="7928368" y="1727439"/>
            <a:ext cx="5974060" cy="382270"/>
          </a:xfrm>
          <a:prstGeom prst="rect">
            <a:avLst/>
          </a:prstGeom>
        </p:spPr>
        <p:txBody>
          <a:bodyPr lIns="0" tIns="0" rIns="0" bIns="0" rtlCol="0" anchor="t">
            <a:spAutoFit/>
          </a:bodyPr>
          <a:lstStyle/>
          <a:p>
            <a:pPr algn="ctr">
              <a:lnSpc>
                <a:spcPts val="3079"/>
              </a:lnSpc>
            </a:pPr>
            <a:r>
              <a:rPr lang="en-US" sz="2199">
                <a:solidFill>
                  <a:srgbClr val="0D0D0D"/>
                </a:solidFill>
                <a:latin typeface="Titillium Web"/>
                <a:ea typeface="Titillium Web"/>
                <a:cs typeface="Titillium Web"/>
                <a:sym typeface="Titillium Web"/>
              </a:rPr>
              <a:t>KYTHUATPHANMEM.COMMMMMMM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3737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51251"/>
            <a:chOff x="0" y="0"/>
            <a:chExt cx="4816593" cy="145185"/>
          </a:xfrm>
        </p:grpSpPr>
        <p:sp>
          <p:nvSpPr>
            <p:cNvPr id="3" name="Freeform 3"/>
            <p:cNvSpPr/>
            <p:nvPr/>
          </p:nvSpPr>
          <p:spPr>
            <a:xfrm>
              <a:off x="0" y="0"/>
              <a:ext cx="4816592" cy="145185"/>
            </a:xfrm>
            <a:custGeom>
              <a:avLst/>
              <a:gdLst/>
              <a:ahLst/>
              <a:cxnLst/>
              <a:rect l="l" t="t" r="r" b="b"/>
              <a:pathLst>
                <a:path w="4816592" h="145185">
                  <a:moveTo>
                    <a:pt x="0" y="0"/>
                  </a:moveTo>
                  <a:lnTo>
                    <a:pt x="4816592" y="0"/>
                  </a:lnTo>
                  <a:lnTo>
                    <a:pt x="4816592" y="145185"/>
                  </a:lnTo>
                  <a:lnTo>
                    <a:pt x="0" y="145185"/>
                  </a:lnTo>
                  <a:close/>
                </a:path>
              </a:pathLst>
            </a:custGeom>
            <a:solidFill>
              <a:srgbClr val="604ABD"/>
            </a:solidFill>
            <a:ln w="19050" cap="sq">
              <a:solidFill>
                <a:srgbClr val="0D0D0D"/>
              </a:solidFill>
              <a:prstDash val="solid"/>
              <a:miter/>
            </a:ln>
          </p:spPr>
          <p:txBody>
            <a:bodyPr/>
            <a:lstStyle/>
            <a:p>
              <a:endParaRPr lang="en-US"/>
            </a:p>
          </p:txBody>
        </p:sp>
        <p:sp>
          <p:nvSpPr>
            <p:cNvPr id="4" name="TextBox 4"/>
            <p:cNvSpPr txBox="1"/>
            <p:nvPr/>
          </p:nvSpPr>
          <p:spPr>
            <a:xfrm>
              <a:off x="0" y="-38100"/>
              <a:ext cx="4816593" cy="183285"/>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562848" y="188440"/>
            <a:ext cx="697483" cy="174371"/>
          </a:xfrm>
          <a:custGeom>
            <a:avLst/>
            <a:gdLst/>
            <a:ahLst/>
            <a:cxnLst/>
            <a:rect l="l" t="t" r="r" b="b"/>
            <a:pathLst>
              <a:path w="697483" h="174371">
                <a:moveTo>
                  <a:pt x="0" y="0"/>
                </a:moveTo>
                <a:lnTo>
                  <a:pt x="697483" y="0"/>
                </a:lnTo>
                <a:lnTo>
                  <a:pt x="697483" y="174371"/>
                </a:lnTo>
                <a:lnTo>
                  <a:pt x="0" y="1743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853956" y="5389823"/>
            <a:ext cx="810688" cy="1046158"/>
          </a:xfrm>
          <a:custGeom>
            <a:avLst/>
            <a:gdLst/>
            <a:ahLst/>
            <a:cxnLst/>
            <a:rect l="l" t="t" r="r" b="b"/>
            <a:pathLst>
              <a:path w="810688" h="1046158">
                <a:moveTo>
                  <a:pt x="0" y="0"/>
                </a:moveTo>
                <a:lnTo>
                  <a:pt x="810688" y="0"/>
                </a:lnTo>
                <a:lnTo>
                  <a:pt x="810688" y="1046158"/>
                </a:lnTo>
                <a:lnTo>
                  <a:pt x="0" y="10461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a:grpSpLocks noChangeAspect="1"/>
          </p:cNvGrpSpPr>
          <p:nvPr/>
        </p:nvGrpSpPr>
        <p:grpSpPr>
          <a:xfrm>
            <a:off x="7382418" y="6575666"/>
            <a:ext cx="10510744" cy="2710631"/>
            <a:chOff x="0" y="0"/>
            <a:chExt cx="12311380" cy="3175000"/>
          </a:xfrm>
        </p:grpSpPr>
        <p:sp>
          <p:nvSpPr>
            <p:cNvPr id="8" name="Freeform 8"/>
            <p:cNvSpPr/>
            <p:nvPr/>
          </p:nvSpPr>
          <p:spPr>
            <a:xfrm>
              <a:off x="0" y="0"/>
              <a:ext cx="12311380" cy="3175000"/>
            </a:xfrm>
            <a:custGeom>
              <a:avLst/>
              <a:gdLst/>
              <a:ahLst/>
              <a:cxnLst/>
              <a:rect l="l" t="t" r="r" b="b"/>
              <a:pathLst>
                <a:path w="12311380" h="3175000">
                  <a:moveTo>
                    <a:pt x="12311380" y="414020"/>
                  </a:moveTo>
                  <a:lnTo>
                    <a:pt x="12311380" y="2760980"/>
                  </a:lnTo>
                  <a:cubicBezTo>
                    <a:pt x="12311380" y="2989580"/>
                    <a:pt x="12124690" y="3175000"/>
                    <a:pt x="11897361" y="3175000"/>
                  </a:cubicBezTo>
                  <a:lnTo>
                    <a:pt x="414020" y="3175000"/>
                  </a:lnTo>
                  <a:cubicBezTo>
                    <a:pt x="185420" y="3175000"/>
                    <a:pt x="0" y="2989580"/>
                    <a:pt x="0" y="2762250"/>
                  </a:cubicBezTo>
                  <a:lnTo>
                    <a:pt x="0" y="414020"/>
                  </a:lnTo>
                  <a:cubicBezTo>
                    <a:pt x="0" y="185420"/>
                    <a:pt x="185420" y="0"/>
                    <a:pt x="414020" y="0"/>
                  </a:cubicBezTo>
                  <a:lnTo>
                    <a:pt x="11897360" y="0"/>
                  </a:lnTo>
                  <a:cubicBezTo>
                    <a:pt x="12125960" y="0"/>
                    <a:pt x="12311380" y="185420"/>
                    <a:pt x="12311380" y="414020"/>
                  </a:cubicBezTo>
                  <a:close/>
                </a:path>
              </a:pathLst>
            </a:custGeom>
            <a:solidFill>
              <a:srgbClr val="604ABD"/>
            </a:solidFill>
          </p:spPr>
          <p:txBody>
            <a:bodyPr/>
            <a:lstStyle/>
            <a:p>
              <a:endParaRPr lang="en-US"/>
            </a:p>
          </p:txBody>
        </p:sp>
        <p:sp>
          <p:nvSpPr>
            <p:cNvPr id="9" name="Freeform 9"/>
            <p:cNvSpPr/>
            <p:nvPr/>
          </p:nvSpPr>
          <p:spPr>
            <a:xfrm>
              <a:off x="22860" y="548640"/>
              <a:ext cx="12265660" cy="2603500"/>
            </a:xfrm>
            <a:custGeom>
              <a:avLst/>
              <a:gdLst/>
              <a:ahLst/>
              <a:cxnLst/>
              <a:rect l="l" t="t" r="r" b="b"/>
              <a:pathLst>
                <a:path w="12265660" h="2603500">
                  <a:moveTo>
                    <a:pt x="12265660" y="2212340"/>
                  </a:moveTo>
                  <a:cubicBezTo>
                    <a:pt x="12265660" y="2428240"/>
                    <a:pt x="12090400" y="2603500"/>
                    <a:pt x="11874500" y="2603500"/>
                  </a:cubicBezTo>
                  <a:lnTo>
                    <a:pt x="391160" y="2603500"/>
                  </a:lnTo>
                  <a:cubicBezTo>
                    <a:pt x="175260" y="2603500"/>
                    <a:pt x="0" y="2428240"/>
                    <a:pt x="0" y="2212340"/>
                  </a:cubicBezTo>
                  <a:lnTo>
                    <a:pt x="0" y="0"/>
                  </a:lnTo>
                  <a:lnTo>
                    <a:pt x="12265660" y="0"/>
                  </a:lnTo>
                  <a:lnTo>
                    <a:pt x="12265660" y="2212340"/>
                  </a:lnTo>
                  <a:close/>
                </a:path>
              </a:pathLst>
            </a:custGeom>
            <a:blipFill>
              <a:blip r:embed="rId6"/>
              <a:stretch>
                <a:fillRect t="-7241" r="-418" b="-7241"/>
              </a:stretch>
            </a:blipFill>
          </p:spPr>
          <p:txBody>
            <a:bodyPr/>
            <a:lstStyle/>
            <a:p>
              <a:endParaRPr lang="en-US"/>
            </a:p>
          </p:txBody>
        </p:sp>
        <p:sp>
          <p:nvSpPr>
            <p:cNvPr id="10" name="Freeform 10"/>
            <p:cNvSpPr/>
            <p:nvPr/>
          </p:nvSpPr>
          <p:spPr>
            <a:xfrm>
              <a:off x="22860" y="22860"/>
              <a:ext cx="12265660" cy="502920"/>
            </a:xfrm>
            <a:custGeom>
              <a:avLst/>
              <a:gdLst/>
              <a:ahLst/>
              <a:cxnLst/>
              <a:rect l="l" t="t" r="r" b="b"/>
              <a:pathLst>
                <a:path w="12265660" h="502920">
                  <a:moveTo>
                    <a:pt x="11874500" y="0"/>
                  </a:moveTo>
                  <a:lnTo>
                    <a:pt x="391160" y="0"/>
                  </a:lnTo>
                  <a:cubicBezTo>
                    <a:pt x="175260" y="0"/>
                    <a:pt x="0" y="175260"/>
                    <a:pt x="0" y="391160"/>
                  </a:cubicBezTo>
                  <a:lnTo>
                    <a:pt x="0" y="502920"/>
                  </a:lnTo>
                  <a:lnTo>
                    <a:pt x="12265660" y="502920"/>
                  </a:lnTo>
                  <a:lnTo>
                    <a:pt x="12265660" y="391160"/>
                  </a:lnTo>
                  <a:cubicBezTo>
                    <a:pt x="12265660" y="175260"/>
                    <a:pt x="12090400" y="0"/>
                    <a:pt x="11874500" y="0"/>
                  </a:cubicBezTo>
                  <a:close/>
                  <a:moveTo>
                    <a:pt x="560070" y="361950"/>
                  </a:moveTo>
                  <a:cubicBezTo>
                    <a:pt x="560070" y="368300"/>
                    <a:pt x="554990" y="373380"/>
                    <a:pt x="548640" y="373380"/>
                  </a:cubicBezTo>
                  <a:lnTo>
                    <a:pt x="321310" y="373380"/>
                  </a:lnTo>
                  <a:cubicBezTo>
                    <a:pt x="314960" y="373380"/>
                    <a:pt x="309880" y="368300"/>
                    <a:pt x="309880" y="361950"/>
                  </a:cubicBezTo>
                  <a:lnTo>
                    <a:pt x="309880" y="135890"/>
                  </a:lnTo>
                  <a:cubicBezTo>
                    <a:pt x="309880" y="129540"/>
                    <a:pt x="314960" y="124460"/>
                    <a:pt x="321310" y="124460"/>
                  </a:cubicBezTo>
                  <a:lnTo>
                    <a:pt x="548640" y="124460"/>
                  </a:lnTo>
                  <a:cubicBezTo>
                    <a:pt x="554990" y="124460"/>
                    <a:pt x="560070" y="129540"/>
                    <a:pt x="560070" y="135890"/>
                  </a:cubicBezTo>
                  <a:lnTo>
                    <a:pt x="560070" y="361950"/>
                  </a:lnTo>
                  <a:close/>
                  <a:moveTo>
                    <a:pt x="905510" y="361950"/>
                  </a:moveTo>
                  <a:cubicBezTo>
                    <a:pt x="905510" y="368300"/>
                    <a:pt x="900430" y="373380"/>
                    <a:pt x="894080" y="373380"/>
                  </a:cubicBezTo>
                  <a:lnTo>
                    <a:pt x="666750" y="373380"/>
                  </a:lnTo>
                  <a:cubicBezTo>
                    <a:pt x="660400" y="373380"/>
                    <a:pt x="655320" y="368300"/>
                    <a:pt x="655320" y="361950"/>
                  </a:cubicBezTo>
                  <a:lnTo>
                    <a:pt x="655320" y="135890"/>
                  </a:lnTo>
                  <a:cubicBezTo>
                    <a:pt x="655320" y="129540"/>
                    <a:pt x="660400" y="124460"/>
                    <a:pt x="666750" y="124460"/>
                  </a:cubicBezTo>
                  <a:lnTo>
                    <a:pt x="894080" y="124460"/>
                  </a:lnTo>
                  <a:cubicBezTo>
                    <a:pt x="900430" y="124460"/>
                    <a:pt x="905510" y="129540"/>
                    <a:pt x="905510" y="135890"/>
                  </a:cubicBezTo>
                  <a:lnTo>
                    <a:pt x="905510" y="361950"/>
                  </a:lnTo>
                  <a:close/>
                  <a:moveTo>
                    <a:pt x="1250950" y="361950"/>
                  </a:moveTo>
                  <a:cubicBezTo>
                    <a:pt x="1250950" y="368300"/>
                    <a:pt x="1245870" y="373380"/>
                    <a:pt x="1239520" y="373380"/>
                  </a:cubicBezTo>
                  <a:lnTo>
                    <a:pt x="1013460" y="373380"/>
                  </a:lnTo>
                  <a:cubicBezTo>
                    <a:pt x="1007110" y="373380"/>
                    <a:pt x="1002030" y="368300"/>
                    <a:pt x="1002030" y="361950"/>
                  </a:cubicBezTo>
                  <a:lnTo>
                    <a:pt x="1002030" y="135890"/>
                  </a:lnTo>
                  <a:cubicBezTo>
                    <a:pt x="1002030" y="129540"/>
                    <a:pt x="1007110" y="124460"/>
                    <a:pt x="1013460" y="124460"/>
                  </a:cubicBezTo>
                  <a:lnTo>
                    <a:pt x="1240790" y="124460"/>
                  </a:lnTo>
                  <a:cubicBezTo>
                    <a:pt x="1245870" y="124460"/>
                    <a:pt x="1250950" y="129540"/>
                    <a:pt x="1252220" y="135890"/>
                  </a:cubicBezTo>
                  <a:lnTo>
                    <a:pt x="1252220" y="361950"/>
                  </a:lnTo>
                  <a:close/>
                  <a:moveTo>
                    <a:pt x="11926570" y="228600"/>
                  </a:moveTo>
                  <a:lnTo>
                    <a:pt x="11866880" y="285750"/>
                  </a:lnTo>
                  <a:lnTo>
                    <a:pt x="11880850" y="367030"/>
                  </a:lnTo>
                  <a:cubicBezTo>
                    <a:pt x="11882120" y="370840"/>
                    <a:pt x="11879580" y="375920"/>
                    <a:pt x="11877040" y="377190"/>
                  </a:cubicBezTo>
                  <a:cubicBezTo>
                    <a:pt x="11874500" y="378460"/>
                    <a:pt x="11873230" y="379730"/>
                    <a:pt x="11870690" y="379730"/>
                  </a:cubicBezTo>
                  <a:cubicBezTo>
                    <a:pt x="11868150" y="379730"/>
                    <a:pt x="11868150" y="379730"/>
                    <a:pt x="11865610" y="378460"/>
                  </a:cubicBezTo>
                  <a:lnTo>
                    <a:pt x="11791950" y="340360"/>
                  </a:lnTo>
                  <a:lnTo>
                    <a:pt x="11718290" y="378460"/>
                  </a:lnTo>
                  <a:cubicBezTo>
                    <a:pt x="11714480" y="379730"/>
                    <a:pt x="11709400" y="379730"/>
                    <a:pt x="11706860" y="377190"/>
                  </a:cubicBezTo>
                  <a:cubicBezTo>
                    <a:pt x="11704320" y="374650"/>
                    <a:pt x="11701779" y="370840"/>
                    <a:pt x="11701779" y="367030"/>
                  </a:cubicBezTo>
                  <a:lnTo>
                    <a:pt x="11715749" y="285750"/>
                  </a:lnTo>
                  <a:lnTo>
                    <a:pt x="11656059" y="228600"/>
                  </a:lnTo>
                  <a:cubicBezTo>
                    <a:pt x="11653519" y="226060"/>
                    <a:pt x="11652249" y="220980"/>
                    <a:pt x="11653519" y="217170"/>
                  </a:cubicBezTo>
                  <a:cubicBezTo>
                    <a:pt x="11654788" y="213360"/>
                    <a:pt x="11657329" y="209550"/>
                    <a:pt x="11662409" y="209550"/>
                  </a:cubicBezTo>
                  <a:lnTo>
                    <a:pt x="11743689" y="196850"/>
                  </a:lnTo>
                  <a:lnTo>
                    <a:pt x="11779249" y="123190"/>
                  </a:lnTo>
                  <a:cubicBezTo>
                    <a:pt x="11783059" y="115570"/>
                    <a:pt x="11795759" y="115570"/>
                    <a:pt x="11799569" y="123190"/>
                  </a:cubicBezTo>
                  <a:lnTo>
                    <a:pt x="11836399" y="196850"/>
                  </a:lnTo>
                  <a:lnTo>
                    <a:pt x="11917679" y="209550"/>
                  </a:lnTo>
                  <a:cubicBezTo>
                    <a:pt x="11922760" y="209550"/>
                    <a:pt x="11925299" y="212090"/>
                    <a:pt x="11929110" y="217170"/>
                  </a:cubicBezTo>
                  <a:cubicBezTo>
                    <a:pt x="11930380" y="220980"/>
                    <a:pt x="11929110" y="224790"/>
                    <a:pt x="11926570" y="228600"/>
                  </a:cubicBezTo>
                  <a:close/>
                </a:path>
              </a:pathLst>
            </a:custGeom>
            <a:solidFill>
              <a:srgbClr val="C6E9D3"/>
            </a:solidFill>
          </p:spPr>
          <p:txBody>
            <a:bodyPr/>
            <a:lstStyle/>
            <a:p>
              <a:endParaRPr lang="en-US"/>
            </a:p>
          </p:txBody>
        </p:sp>
        <p:sp>
          <p:nvSpPr>
            <p:cNvPr id="11" name="Freeform 11"/>
            <p:cNvSpPr/>
            <p:nvPr/>
          </p:nvSpPr>
          <p:spPr>
            <a:xfrm>
              <a:off x="355600" y="170180"/>
              <a:ext cx="11562079" cy="204470"/>
            </a:xfrm>
            <a:custGeom>
              <a:avLst/>
              <a:gdLst/>
              <a:ahLst/>
              <a:cxnLst/>
              <a:rect l="l" t="t" r="r" b="b"/>
              <a:pathLst>
                <a:path w="11562079" h="204470">
                  <a:moveTo>
                    <a:pt x="346710" y="0"/>
                  </a:moveTo>
                  <a:lnTo>
                    <a:pt x="346710" y="204470"/>
                  </a:lnTo>
                  <a:lnTo>
                    <a:pt x="551180" y="204470"/>
                  </a:lnTo>
                  <a:lnTo>
                    <a:pt x="551180" y="0"/>
                  </a:lnTo>
                  <a:lnTo>
                    <a:pt x="346710" y="0"/>
                  </a:lnTo>
                  <a:close/>
                  <a:moveTo>
                    <a:pt x="521970" y="165100"/>
                  </a:moveTo>
                  <a:cubicBezTo>
                    <a:pt x="521970" y="171450"/>
                    <a:pt x="516890" y="176530"/>
                    <a:pt x="510540" y="176530"/>
                  </a:cubicBezTo>
                  <a:lnTo>
                    <a:pt x="384810" y="176530"/>
                  </a:lnTo>
                  <a:cubicBezTo>
                    <a:pt x="378460" y="176530"/>
                    <a:pt x="373380" y="171450"/>
                    <a:pt x="373380" y="165100"/>
                  </a:cubicBezTo>
                  <a:lnTo>
                    <a:pt x="373380" y="39370"/>
                  </a:lnTo>
                  <a:cubicBezTo>
                    <a:pt x="373380" y="33020"/>
                    <a:pt x="378460" y="27940"/>
                    <a:pt x="384810" y="27940"/>
                  </a:cubicBezTo>
                  <a:lnTo>
                    <a:pt x="510540" y="27940"/>
                  </a:lnTo>
                  <a:cubicBezTo>
                    <a:pt x="516890" y="27940"/>
                    <a:pt x="521970" y="33020"/>
                    <a:pt x="521970" y="39370"/>
                  </a:cubicBezTo>
                  <a:lnTo>
                    <a:pt x="521970" y="165100"/>
                  </a:lnTo>
                  <a:close/>
                  <a:moveTo>
                    <a:pt x="396240" y="50800"/>
                  </a:moveTo>
                  <a:lnTo>
                    <a:pt x="499110" y="50800"/>
                  </a:lnTo>
                  <a:lnTo>
                    <a:pt x="499110" y="73660"/>
                  </a:lnTo>
                  <a:lnTo>
                    <a:pt x="396240" y="73660"/>
                  </a:lnTo>
                  <a:lnTo>
                    <a:pt x="396240" y="50800"/>
                  </a:lnTo>
                  <a:close/>
                  <a:moveTo>
                    <a:pt x="0" y="0"/>
                  </a:moveTo>
                  <a:lnTo>
                    <a:pt x="0" y="204470"/>
                  </a:lnTo>
                  <a:lnTo>
                    <a:pt x="204470" y="204470"/>
                  </a:lnTo>
                  <a:lnTo>
                    <a:pt x="204470" y="0"/>
                  </a:lnTo>
                  <a:lnTo>
                    <a:pt x="0" y="0"/>
                  </a:lnTo>
                  <a:close/>
                  <a:moveTo>
                    <a:pt x="170180" y="152400"/>
                  </a:moveTo>
                  <a:cubicBezTo>
                    <a:pt x="175260" y="157480"/>
                    <a:pt x="175260" y="163830"/>
                    <a:pt x="170180" y="167640"/>
                  </a:cubicBezTo>
                  <a:cubicBezTo>
                    <a:pt x="168910" y="168910"/>
                    <a:pt x="165100" y="170180"/>
                    <a:pt x="162560" y="170180"/>
                  </a:cubicBezTo>
                  <a:cubicBezTo>
                    <a:pt x="160020" y="170180"/>
                    <a:pt x="156210" y="168910"/>
                    <a:pt x="154940" y="167640"/>
                  </a:cubicBezTo>
                  <a:lnTo>
                    <a:pt x="102870" y="116840"/>
                  </a:lnTo>
                  <a:lnTo>
                    <a:pt x="52070" y="167640"/>
                  </a:lnTo>
                  <a:cubicBezTo>
                    <a:pt x="50800" y="168910"/>
                    <a:pt x="46990" y="170180"/>
                    <a:pt x="44450" y="170180"/>
                  </a:cubicBezTo>
                  <a:cubicBezTo>
                    <a:pt x="41910" y="170180"/>
                    <a:pt x="38100" y="168910"/>
                    <a:pt x="36830" y="167640"/>
                  </a:cubicBezTo>
                  <a:cubicBezTo>
                    <a:pt x="34290" y="163830"/>
                    <a:pt x="34290" y="156210"/>
                    <a:pt x="38100" y="152400"/>
                  </a:cubicBezTo>
                  <a:lnTo>
                    <a:pt x="90170" y="101600"/>
                  </a:lnTo>
                  <a:lnTo>
                    <a:pt x="38100" y="49530"/>
                  </a:lnTo>
                  <a:cubicBezTo>
                    <a:pt x="34290" y="45720"/>
                    <a:pt x="34290" y="38100"/>
                    <a:pt x="38100" y="34290"/>
                  </a:cubicBezTo>
                  <a:cubicBezTo>
                    <a:pt x="43180" y="30480"/>
                    <a:pt x="49530" y="30480"/>
                    <a:pt x="53340" y="34290"/>
                  </a:cubicBezTo>
                  <a:lnTo>
                    <a:pt x="105410" y="86360"/>
                  </a:lnTo>
                  <a:lnTo>
                    <a:pt x="156210" y="34290"/>
                  </a:lnTo>
                  <a:cubicBezTo>
                    <a:pt x="161290" y="30480"/>
                    <a:pt x="167640" y="30480"/>
                    <a:pt x="171450" y="34290"/>
                  </a:cubicBezTo>
                  <a:cubicBezTo>
                    <a:pt x="176530" y="39370"/>
                    <a:pt x="176530" y="45720"/>
                    <a:pt x="171450" y="49530"/>
                  </a:cubicBezTo>
                  <a:lnTo>
                    <a:pt x="120650" y="101600"/>
                  </a:lnTo>
                  <a:lnTo>
                    <a:pt x="170180" y="152400"/>
                  </a:lnTo>
                  <a:close/>
                  <a:moveTo>
                    <a:pt x="396240" y="95250"/>
                  </a:moveTo>
                  <a:lnTo>
                    <a:pt x="499110" y="95250"/>
                  </a:lnTo>
                  <a:lnTo>
                    <a:pt x="499110" y="153670"/>
                  </a:lnTo>
                  <a:lnTo>
                    <a:pt x="396240" y="153670"/>
                  </a:lnTo>
                  <a:lnTo>
                    <a:pt x="396240" y="95250"/>
                  </a:lnTo>
                  <a:close/>
                  <a:moveTo>
                    <a:pt x="11512550" y="127000"/>
                  </a:moveTo>
                  <a:cubicBezTo>
                    <a:pt x="11510010" y="129540"/>
                    <a:pt x="11508740" y="133350"/>
                    <a:pt x="11510010" y="137160"/>
                  </a:cubicBezTo>
                  <a:lnTo>
                    <a:pt x="11520170" y="201930"/>
                  </a:lnTo>
                  <a:lnTo>
                    <a:pt x="11463020" y="171450"/>
                  </a:lnTo>
                  <a:cubicBezTo>
                    <a:pt x="11460480" y="170180"/>
                    <a:pt x="11456670" y="170180"/>
                    <a:pt x="11452860" y="171450"/>
                  </a:cubicBezTo>
                  <a:lnTo>
                    <a:pt x="11395710" y="201930"/>
                  </a:lnTo>
                  <a:lnTo>
                    <a:pt x="11405870" y="137160"/>
                  </a:lnTo>
                  <a:cubicBezTo>
                    <a:pt x="11405870" y="133350"/>
                    <a:pt x="11405870" y="129540"/>
                    <a:pt x="11403330" y="127000"/>
                  </a:cubicBezTo>
                  <a:lnTo>
                    <a:pt x="11356339" y="81280"/>
                  </a:lnTo>
                  <a:lnTo>
                    <a:pt x="11421109" y="71120"/>
                  </a:lnTo>
                  <a:cubicBezTo>
                    <a:pt x="11424919" y="71120"/>
                    <a:pt x="11427459" y="68580"/>
                    <a:pt x="11429999" y="64770"/>
                  </a:cubicBezTo>
                  <a:lnTo>
                    <a:pt x="11459209" y="6350"/>
                  </a:lnTo>
                  <a:lnTo>
                    <a:pt x="11488419" y="64770"/>
                  </a:lnTo>
                  <a:cubicBezTo>
                    <a:pt x="11490959" y="67310"/>
                    <a:pt x="11493499" y="71120"/>
                    <a:pt x="11497309" y="71120"/>
                  </a:cubicBezTo>
                  <a:lnTo>
                    <a:pt x="11562079" y="81280"/>
                  </a:lnTo>
                  <a:lnTo>
                    <a:pt x="11512550" y="127000"/>
                  </a:lnTo>
                  <a:close/>
                  <a:moveTo>
                    <a:pt x="692150" y="0"/>
                  </a:moveTo>
                  <a:lnTo>
                    <a:pt x="692150" y="204470"/>
                  </a:lnTo>
                  <a:lnTo>
                    <a:pt x="896620" y="204470"/>
                  </a:lnTo>
                  <a:lnTo>
                    <a:pt x="896620" y="0"/>
                  </a:lnTo>
                  <a:lnTo>
                    <a:pt x="692150" y="0"/>
                  </a:lnTo>
                  <a:close/>
                  <a:moveTo>
                    <a:pt x="868680" y="172720"/>
                  </a:moveTo>
                  <a:lnTo>
                    <a:pt x="720090" y="172720"/>
                  </a:lnTo>
                  <a:cubicBezTo>
                    <a:pt x="713740" y="172720"/>
                    <a:pt x="708660" y="167640"/>
                    <a:pt x="708660" y="161290"/>
                  </a:cubicBezTo>
                  <a:cubicBezTo>
                    <a:pt x="708660" y="154940"/>
                    <a:pt x="713740" y="149860"/>
                    <a:pt x="720090" y="149860"/>
                  </a:cubicBezTo>
                  <a:lnTo>
                    <a:pt x="867410" y="149860"/>
                  </a:lnTo>
                  <a:cubicBezTo>
                    <a:pt x="873760" y="149860"/>
                    <a:pt x="878840" y="154940"/>
                    <a:pt x="878840" y="161290"/>
                  </a:cubicBezTo>
                  <a:cubicBezTo>
                    <a:pt x="878840" y="167640"/>
                    <a:pt x="875030" y="172720"/>
                    <a:pt x="868680" y="172720"/>
                  </a:cubicBezTo>
                  <a:close/>
                </a:path>
              </a:pathLst>
            </a:custGeom>
            <a:solidFill>
              <a:srgbClr val="FBD46F"/>
            </a:solidFill>
          </p:spPr>
          <p:txBody>
            <a:bodyPr/>
            <a:lstStyle/>
            <a:p>
              <a:endParaRPr lang="en-US"/>
            </a:p>
          </p:txBody>
        </p:sp>
      </p:grpSp>
      <p:grpSp>
        <p:nvGrpSpPr>
          <p:cNvPr id="12" name="Group 12"/>
          <p:cNvGrpSpPr>
            <a:grpSpLocks noChangeAspect="1"/>
          </p:cNvGrpSpPr>
          <p:nvPr/>
        </p:nvGrpSpPr>
        <p:grpSpPr>
          <a:xfrm>
            <a:off x="278600" y="1490271"/>
            <a:ext cx="6754701" cy="5246370"/>
            <a:chOff x="0" y="0"/>
            <a:chExt cx="13081000" cy="10160000"/>
          </a:xfrm>
        </p:grpSpPr>
        <p:sp>
          <p:nvSpPr>
            <p:cNvPr id="13" name="Freeform 13"/>
            <p:cNvSpPr/>
            <p:nvPr/>
          </p:nvSpPr>
          <p:spPr>
            <a:xfrm>
              <a:off x="480060" y="1689100"/>
              <a:ext cx="12105640" cy="5897880"/>
            </a:xfrm>
            <a:custGeom>
              <a:avLst/>
              <a:gdLst/>
              <a:ahLst/>
              <a:cxnLst/>
              <a:rect l="l" t="t" r="r" b="b"/>
              <a:pathLst>
                <a:path w="12105640" h="5897880">
                  <a:moveTo>
                    <a:pt x="0" y="0"/>
                  </a:moveTo>
                  <a:lnTo>
                    <a:pt x="12105640" y="0"/>
                  </a:lnTo>
                  <a:lnTo>
                    <a:pt x="12105640" y="5897880"/>
                  </a:lnTo>
                  <a:lnTo>
                    <a:pt x="0" y="5897880"/>
                  </a:lnTo>
                  <a:close/>
                </a:path>
              </a:pathLst>
            </a:custGeom>
            <a:blipFill>
              <a:blip r:embed="rId7"/>
              <a:stretch>
                <a:fillRect t="-4455" b="-4455"/>
              </a:stretch>
            </a:blipFill>
          </p:spPr>
          <p:txBody>
            <a:bodyPr/>
            <a:lstStyle/>
            <a:p>
              <a:endParaRPr lang="en-US"/>
            </a:p>
          </p:txBody>
        </p:sp>
        <p:sp>
          <p:nvSpPr>
            <p:cNvPr id="14" name="Freeform 14"/>
            <p:cNvSpPr/>
            <p:nvPr/>
          </p:nvSpPr>
          <p:spPr>
            <a:xfrm>
              <a:off x="0" y="0"/>
              <a:ext cx="13081000" cy="10160000"/>
            </a:xfrm>
            <a:custGeom>
              <a:avLst/>
              <a:gdLst/>
              <a:ahLst/>
              <a:cxnLst/>
              <a:rect l="l" t="t" r="r" b="b"/>
              <a:pathLst>
                <a:path w="13081000" h="10160000">
                  <a:moveTo>
                    <a:pt x="0" y="0"/>
                  </a:moveTo>
                  <a:lnTo>
                    <a:pt x="13081000" y="0"/>
                  </a:lnTo>
                  <a:lnTo>
                    <a:pt x="13081000" y="10160000"/>
                  </a:lnTo>
                  <a:lnTo>
                    <a:pt x="0" y="10160000"/>
                  </a:lnTo>
                  <a:close/>
                </a:path>
              </a:pathLst>
            </a:custGeom>
          </p:spPr>
          <p:txBody>
            <a:bodyPr/>
            <a:lstStyle/>
            <a:p>
              <a:endParaRPr lang="en-US"/>
            </a:p>
          </p:txBody>
        </p:sp>
      </p:grpSp>
      <p:grpSp>
        <p:nvGrpSpPr>
          <p:cNvPr id="15" name="Group 15"/>
          <p:cNvGrpSpPr>
            <a:grpSpLocks noChangeAspect="1"/>
          </p:cNvGrpSpPr>
          <p:nvPr/>
        </p:nvGrpSpPr>
        <p:grpSpPr>
          <a:xfrm>
            <a:off x="8409094" y="773678"/>
            <a:ext cx="8850206" cy="4884312"/>
            <a:chOff x="0" y="0"/>
            <a:chExt cx="13462000" cy="7429500"/>
          </a:xfrm>
        </p:grpSpPr>
        <p:sp>
          <p:nvSpPr>
            <p:cNvPr id="16" name="Freeform 16"/>
            <p:cNvSpPr/>
            <p:nvPr/>
          </p:nvSpPr>
          <p:spPr>
            <a:xfrm>
              <a:off x="1319530" y="1485900"/>
              <a:ext cx="10831830" cy="4538980"/>
            </a:xfrm>
            <a:custGeom>
              <a:avLst/>
              <a:gdLst/>
              <a:ahLst/>
              <a:cxnLst/>
              <a:rect l="l" t="t" r="r" b="b"/>
              <a:pathLst>
                <a:path w="10831830" h="4538980">
                  <a:moveTo>
                    <a:pt x="0" y="0"/>
                  </a:moveTo>
                  <a:lnTo>
                    <a:pt x="10831830" y="0"/>
                  </a:lnTo>
                  <a:lnTo>
                    <a:pt x="10831830" y="4538980"/>
                  </a:lnTo>
                  <a:lnTo>
                    <a:pt x="0" y="4538980"/>
                  </a:lnTo>
                  <a:close/>
                </a:path>
              </a:pathLst>
            </a:custGeom>
            <a:blipFill>
              <a:blip r:embed="rId8"/>
              <a:stretch>
                <a:fillRect t="-13355" b="-13355"/>
              </a:stretch>
            </a:blipFill>
          </p:spPr>
          <p:txBody>
            <a:bodyPr/>
            <a:lstStyle/>
            <a:p>
              <a:endParaRPr lang="en-US"/>
            </a:p>
          </p:txBody>
        </p:sp>
        <p:sp>
          <p:nvSpPr>
            <p:cNvPr id="17" name="Freeform 17"/>
            <p:cNvSpPr/>
            <p:nvPr/>
          </p:nvSpPr>
          <p:spPr>
            <a:xfrm>
              <a:off x="0" y="0"/>
              <a:ext cx="13462000" cy="7429500"/>
            </a:xfrm>
            <a:custGeom>
              <a:avLst/>
              <a:gdLst/>
              <a:ahLst/>
              <a:cxnLst/>
              <a:rect l="l" t="t" r="r" b="b"/>
              <a:pathLst>
                <a:path w="13462000" h="7429500">
                  <a:moveTo>
                    <a:pt x="0" y="0"/>
                  </a:moveTo>
                  <a:lnTo>
                    <a:pt x="13462000" y="0"/>
                  </a:lnTo>
                  <a:lnTo>
                    <a:pt x="13462000" y="7429500"/>
                  </a:lnTo>
                  <a:lnTo>
                    <a:pt x="0" y="7429500"/>
                  </a:lnTo>
                  <a:close/>
                </a:path>
              </a:pathLst>
            </a:custGeom>
          </p:spPr>
          <p:txBody>
            <a:bodyPr/>
            <a:lstStyle/>
            <a:p>
              <a:endParaRPr lang="en-US"/>
            </a:p>
          </p:txBody>
        </p:sp>
      </p:grpSp>
      <p:sp>
        <p:nvSpPr>
          <p:cNvPr id="18" name="TextBox 18"/>
          <p:cNvSpPr txBox="1"/>
          <p:nvPr/>
        </p:nvSpPr>
        <p:spPr>
          <a:xfrm>
            <a:off x="-257186" y="697478"/>
            <a:ext cx="7484496" cy="1236125"/>
          </a:xfrm>
          <a:prstGeom prst="rect">
            <a:avLst/>
          </a:prstGeom>
        </p:spPr>
        <p:txBody>
          <a:bodyPr lIns="0" tIns="0" rIns="0" bIns="0" rtlCol="0" anchor="t">
            <a:spAutoFit/>
          </a:bodyPr>
          <a:lstStyle/>
          <a:p>
            <a:pPr marL="0" lvl="0" indent="0" algn="ctr">
              <a:lnSpc>
                <a:spcPts val="4933"/>
              </a:lnSpc>
            </a:pPr>
            <a:r>
              <a:rPr lang="en-US" sz="3524" b="1">
                <a:solidFill>
                  <a:srgbClr val="FFFFFF"/>
                </a:solidFill>
                <a:latin typeface="Titillium Web Bold"/>
                <a:ea typeface="Titillium Web Bold"/>
                <a:cs typeface="Titillium Web Bold"/>
                <a:sym typeface="Titillium Web Bold"/>
              </a:rPr>
              <a:t>4.6</a:t>
            </a:r>
            <a:r>
              <a:rPr lang="en-US" sz="3524" b="1" u="none">
                <a:solidFill>
                  <a:srgbClr val="FFFFFF"/>
                </a:solidFill>
                <a:latin typeface="Titillium Web Bold"/>
                <a:ea typeface="Titillium Web Bold"/>
                <a:cs typeface="Titillium Web Bold"/>
                <a:sym typeface="Titillium Web Bold"/>
              </a:rPr>
              <a:t> Hiển thị các thông tin chi tiết</a:t>
            </a:r>
          </a:p>
          <a:p>
            <a:pPr marL="0" lvl="0" indent="0" algn="ctr">
              <a:lnSpc>
                <a:spcPts val="4933"/>
              </a:lnSpc>
            </a:pPr>
            <a:endParaRPr lang="en-US" sz="3524" b="1" u="none">
              <a:solidFill>
                <a:srgbClr val="FFFFFF"/>
              </a:solidFill>
              <a:latin typeface="Titillium Web Bold"/>
              <a:ea typeface="Titillium Web Bold"/>
              <a:cs typeface="Titillium Web Bold"/>
              <a:sym typeface="Titillium Web Bold"/>
            </a:endParaRPr>
          </a:p>
        </p:txBody>
      </p:sp>
      <p:sp>
        <p:nvSpPr>
          <p:cNvPr id="19" name="TextBox 19"/>
          <p:cNvSpPr txBox="1"/>
          <p:nvPr/>
        </p:nvSpPr>
        <p:spPr>
          <a:xfrm>
            <a:off x="260036" y="6917616"/>
            <a:ext cx="6773265" cy="335429"/>
          </a:xfrm>
          <a:prstGeom prst="rect">
            <a:avLst/>
          </a:prstGeom>
        </p:spPr>
        <p:txBody>
          <a:bodyPr lIns="0" tIns="0" rIns="0" bIns="0" rtlCol="0" anchor="t">
            <a:spAutoFit/>
          </a:bodyPr>
          <a:lstStyle/>
          <a:p>
            <a:pPr algn="ctr">
              <a:lnSpc>
                <a:spcPts val="2739"/>
              </a:lnSpc>
              <a:spcBef>
                <a:spcPct val="0"/>
              </a:spcBef>
            </a:pPr>
            <a:r>
              <a:rPr lang="en-US" sz="1956">
                <a:solidFill>
                  <a:srgbClr val="FFFFFF"/>
                </a:solidFill>
                <a:latin typeface="Titillium Web"/>
                <a:ea typeface="Titillium Web"/>
                <a:cs typeface="Titillium Web"/>
                <a:sym typeface="Titillium Web"/>
              </a:rPr>
              <a:t>Hình minh họa 4.5 – Giao diện thông tin chất lượng không khí</a:t>
            </a:r>
          </a:p>
        </p:txBody>
      </p:sp>
      <p:sp>
        <p:nvSpPr>
          <p:cNvPr id="20" name="TextBox 20"/>
          <p:cNvSpPr txBox="1"/>
          <p:nvPr/>
        </p:nvSpPr>
        <p:spPr>
          <a:xfrm>
            <a:off x="9251157" y="9467273"/>
            <a:ext cx="6773265" cy="674201"/>
          </a:xfrm>
          <a:prstGeom prst="rect">
            <a:avLst/>
          </a:prstGeom>
        </p:spPr>
        <p:txBody>
          <a:bodyPr lIns="0" tIns="0" rIns="0" bIns="0" rtlCol="0" anchor="t">
            <a:spAutoFit/>
          </a:bodyPr>
          <a:lstStyle/>
          <a:p>
            <a:pPr algn="ctr">
              <a:lnSpc>
                <a:spcPts val="2739"/>
              </a:lnSpc>
              <a:spcBef>
                <a:spcPct val="0"/>
              </a:spcBef>
            </a:pPr>
            <a:r>
              <a:rPr lang="en-US" sz="1956">
                <a:solidFill>
                  <a:srgbClr val="FFFFFF"/>
                </a:solidFill>
                <a:latin typeface="Titillium Web"/>
                <a:ea typeface="Titillium Web"/>
                <a:cs typeface="Titillium Web"/>
                <a:sym typeface="Titillium Web"/>
              </a:rPr>
              <a:t>Hình minh họa 4.7 – Giao diện thông tin khác</a:t>
            </a:r>
          </a:p>
          <a:p>
            <a:pPr algn="ctr">
              <a:lnSpc>
                <a:spcPts val="2739"/>
              </a:lnSpc>
              <a:spcBef>
                <a:spcPct val="0"/>
              </a:spcBef>
            </a:pPr>
            <a:endParaRPr lang="en-US" sz="1956">
              <a:solidFill>
                <a:srgbClr val="FFFFFF"/>
              </a:solidFill>
              <a:latin typeface="Titillium Web"/>
              <a:ea typeface="Titillium Web"/>
              <a:cs typeface="Titillium Web"/>
              <a:sym typeface="Titillium Web"/>
            </a:endParaRPr>
          </a:p>
        </p:txBody>
      </p:sp>
      <p:sp>
        <p:nvSpPr>
          <p:cNvPr id="21" name="TextBox 21"/>
          <p:cNvSpPr txBox="1"/>
          <p:nvPr/>
        </p:nvSpPr>
        <p:spPr>
          <a:xfrm>
            <a:off x="9144000" y="5753524"/>
            <a:ext cx="7599907" cy="682457"/>
          </a:xfrm>
          <a:prstGeom prst="rect">
            <a:avLst/>
          </a:prstGeom>
        </p:spPr>
        <p:txBody>
          <a:bodyPr lIns="0" tIns="0" rIns="0" bIns="0" rtlCol="0" anchor="t">
            <a:spAutoFit/>
          </a:bodyPr>
          <a:lstStyle/>
          <a:p>
            <a:pPr algn="ctr">
              <a:lnSpc>
                <a:spcPts val="2739"/>
              </a:lnSpc>
              <a:spcBef>
                <a:spcPct val="0"/>
              </a:spcBef>
            </a:pPr>
            <a:r>
              <a:rPr lang="en-US" sz="1956">
                <a:solidFill>
                  <a:srgbClr val="FFFFFF"/>
                </a:solidFill>
                <a:latin typeface="Titillium Web"/>
                <a:ea typeface="Titillium Web"/>
                <a:cs typeface="Titillium Web"/>
                <a:sym typeface="Titillium Web"/>
              </a:rPr>
              <a:t>Hình minh họa 4.6 – Giao diện thông tin thời gian mặt trời mọc, lặn</a:t>
            </a:r>
          </a:p>
          <a:p>
            <a:pPr algn="ctr">
              <a:lnSpc>
                <a:spcPts val="2739"/>
              </a:lnSpc>
              <a:spcBef>
                <a:spcPct val="0"/>
              </a:spcBef>
            </a:pPr>
            <a:endParaRPr lang="en-US" sz="1956">
              <a:solidFill>
                <a:srgbClr val="FFFFFF"/>
              </a:solidFill>
              <a:latin typeface="Titillium Web"/>
              <a:ea typeface="Titillium Web"/>
              <a:cs typeface="Titillium Web"/>
              <a:sym typeface="Titillium Web"/>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grpSp>
        <p:nvGrpSpPr>
          <p:cNvPr id="3" name="Group 3"/>
          <p:cNvGrpSpPr/>
          <p:nvPr/>
        </p:nvGrpSpPr>
        <p:grpSpPr>
          <a:xfrm>
            <a:off x="0" y="0"/>
            <a:ext cx="18288000" cy="551251"/>
            <a:chOff x="0" y="0"/>
            <a:chExt cx="4816593" cy="145185"/>
          </a:xfrm>
        </p:grpSpPr>
        <p:sp>
          <p:nvSpPr>
            <p:cNvPr id="4" name="Freeform 4"/>
            <p:cNvSpPr/>
            <p:nvPr/>
          </p:nvSpPr>
          <p:spPr>
            <a:xfrm>
              <a:off x="0" y="0"/>
              <a:ext cx="4816592" cy="145185"/>
            </a:xfrm>
            <a:custGeom>
              <a:avLst/>
              <a:gdLst/>
              <a:ahLst/>
              <a:cxnLst/>
              <a:rect l="l" t="t" r="r" b="b"/>
              <a:pathLst>
                <a:path w="4816592" h="145185">
                  <a:moveTo>
                    <a:pt x="0" y="0"/>
                  </a:moveTo>
                  <a:lnTo>
                    <a:pt x="4816592" y="0"/>
                  </a:lnTo>
                  <a:lnTo>
                    <a:pt x="4816592" y="145185"/>
                  </a:lnTo>
                  <a:lnTo>
                    <a:pt x="0" y="145185"/>
                  </a:lnTo>
                  <a:close/>
                </a:path>
              </a:pathLst>
            </a:custGeom>
            <a:solidFill>
              <a:srgbClr val="FF80B4"/>
            </a:solidFill>
            <a:ln w="19050" cap="sq">
              <a:solidFill>
                <a:srgbClr val="0D0D0D"/>
              </a:solidFill>
              <a:prstDash val="solid"/>
              <a:miter/>
            </a:ln>
          </p:spPr>
          <p:txBody>
            <a:bodyPr/>
            <a:lstStyle/>
            <a:p>
              <a:endParaRPr lang="en-US"/>
            </a:p>
          </p:txBody>
        </p:sp>
        <p:sp>
          <p:nvSpPr>
            <p:cNvPr id="5" name="TextBox 5"/>
            <p:cNvSpPr txBox="1"/>
            <p:nvPr/>
          </p:nvSpPr>
          <p:spPr>
            <a:xfrm>
              <a:off x="0" y="-38100"/>
              <a:ext cx="4816593" cy="183285"/>
            </a:xfrm>
            <a:prstGeom prst="rect">
              <a:avLst/>
            </a:prstGeom>
          </p:spPr>
          <p:txBody>
            <a:bodyPr lIns="50800" tIns="50800" rIns="50800" bIns="50800" rtlCol="0" anchor="ctr"/>
            <a:lstStyle/>
            <a:p>
              <a:pPr algn="ctr">
                <a:lnSpc>
                  <a:spcPts val="2100"/>
                </a:lnSpc>
              </a:pPr>
              <a:endParaRPr/>
            </a:p>
          </p:txBody>
        </p:sp>
      </p:grpSp>
      <p:sp>
        <p:nvSpPr>
          <p:cNvPr id="6" name="Freeform 6"/>
          <p:cNvSpPr/>
          <p:nvPr/>
        </p:nvSpPr>
        <p:spPr>
          <a:xfrm>
            <a:off x="562848" y="188440"/>
            <a:ext cx="697483" cy="174371"/>
          </a:xfrm>
          <a:custGeom>
            <a:avLst/>
            <a:gdLst/>
            <a:ahLst/>
            <a:cxnLst/>
            <a:rect l="l" t="t" r="r" b="b"/>
            <a:pathLst>
              <a:path w="697483" h="174371">
                <a:moveTo>
                  <a:pt x="0" y="0"/>
                </a:moveTo>
                <a:lnTo>
                  <a:pt x="697483" y="0"/>
                </a:lnTo>
                <a:lnTo>
                  <a:pt x="697483" y="174371"/>
                </a:lnTo>
                <a:lnTo>
                  <a:pt x="0" y="1743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11831012" y="1785087"/>
            <a:ext cx="5213974" cy="6808675"/>
            <a:chOff x="0" y="0"/>
            <a:chExt cx="1373228" cy="1793231"/>
          </a:xfrm>
        </p:grpSpPr>
        <p:sp>
          <p:nvSpPr>
            <p:cNvPr id="8" name="Freeform 8"/>
            <p:cNvSpPr/>
            <p:nvPr/>
          </p:nvSpPr>
          <p:spPr>
            <a:xfrm>
              <a:off x="0" y="0"/>
              <a:ext cx="1373228" cy="1793231"/>
            </a:xfrm>
            <a:custGeom>
              <a:avLst/>
              <a:gdLst/>
              <a:ahLst/>
              <a:cxnLst/>
              <a:rect l="l" t="t" r="r" b="b"/>
              <a:pathLst>
                <a:path w="1373228" h="1793231">
                  <a:moveTo>
                    <a:pt x="0" y="0"/>
                  </a:moveTo>
                  <a:lnTo>
                    <a:pt x="1373228" y="0"/>
                  </a:lnTo>
                  <a:lnTo>
                    <a:pt x="1373228" y="1793231"/>
                  </a:lnTo>
                  <a:lnTo>
                    <a:pt x="0" y="1793231"/>
                  </a:lnTo>
                  <a:close/>
                </a:path>
              </a:pathLst>
            </a:custGeom>
            <a:solidFill>
              <a:srgbClr val="F2F2F2"/>
            </a:solidFill>
          </p:spPr>
          <p:txBody>
            <a:bodyPr/>
            <a:lstStyle/>
            <a:p>
              <a:endParaRPr lang="en-US"/>
            </a:p>
          </p:txBody>
        </p:sp>
        <p:sp>
          <p:nvSpPr>
            <p:cNvPr id="9" name="TextBox 9"/>
            <p:cNvSpPr txBox="1"/>
            <p:nvPr/>
          </p:nvSpPr>
          <p:spPr>
            <a:xfrm>
              <a:off x="0" y="-38100"/>
              <a:ext cx="1373228" cy="1831331"/>
            </a:xfrm>
            <a:prstGeom prst="rect">
              <a:avLst/>
            </a:prstGeom>
          </p:spPr>
          <p:txBody>
            <a:bodyPr lIns="50800" tIns="50800" rIns="50800" bIns="50800" rtlCol="0" anchor="ctr"/>
            <a:lstStyle/>
            <a:p>
              <a:pPr algn="ctr">
                <a:lnSpc>
                  <a:spcPts val="2100"/>
                </a:lnSpc>
              </a:pPr>
              <a:endParaRPr/>
            </a:p>
          </p:txBody>
        </p:sp>
      </p:grpSp>
      <p:sp>
        <p:nvSpPr>
          <p:cNvPr id="10" name="Freeform 10"/>
          <p:cNvSpPr/>
          <p:nvPr/>
        </p:nvSpPr>
        <p:spPr>
          <a:xfrm>
            <a:off x="11692712" y="1028700"/>
            <a:ext cx="5490574" cy="7530712"/>
          </a:xfrm>
          <a:custGeom>
            <a:avLst/>
            <a:gdLst/>
            <a:ahLst/>
            <a:cxnLst/>
            <a:rect l="l" t="t" r="r" b="b"/>
            <a:pathLst>
              <a:path w="5490574" h="7530712">
                <a:moveTo>
                  <a:pt x="0" y="0"/>
                </a:moveTo>
                <a:lnTo>
                  <a:pt x="5490573" y="0"/>
                </a:lnTo>
                <a:lnTo>
                  <a:pt x="5490573" y="7530712"/>
                </a:lnTo>
                <a:lnTo>
                  <a:pt x="0" y="75307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1" name="Group 11"/>
          <p:cNvGrpSpPr/>
          <p:nvPr/>
        </p:nvGrpSpPr>
        <p:grpSpPr>
          <a:xfrm>
            <a:off x="1028700" y="1028700"/>
            <a:ext cx="8468427" cy="5404396"/>
            <a:chOff x="0" y="0"/>
            <a:chExt cx="11291236" cy="7205861"/>
          </a:xfrm>
        </p:grpSpPr>
        <p:grpSp>
          <p:nvGrpSpPr>
            <p:cNvPr id="12" name="Group 12"/>
            <p:cNvGrpSpPr/>
            <p:nvPr/>
          </p:nvGrpSpPr>
          <p:grpSpPr>
            <a:xfrm>
              <a:off x="0" y="1230217"/>
              <a:ext cx="10950199" cy="5576397"/>
              <a:chOff x="0" y="0"/>
              <a:chExt cx="1985911" cy="1011326"/>
            </a:xfrm>
          </p:grpSpPr>
          <p:sp>
            <p:nvSpPr>
              <p:cNvPr id="13" name="Freeform 13"/>
              <p:cNvSpPr/>
              <p:nvPr/>
            </p:nvSpPr>
            <p:spPr>
              <a:xfrm>
                <a:off x="0" y="0"/>
                <a:ext cx="1985911" cy="1011326"/>
              </a:xfrm>
              <a:custGeom>
                <a:avLst/>
                <a:gdLst/>
                <a:ahLst/>
                <a:cxnLst/>
                <a:rect l="l" t="t" r="r" b="b"/>
                <a:pathLst>
                  <a:path w="1985911" h="1011326">
                    <a:moveTo>
                      <a:pt x="0" y="0"/>
                    </a:moveTo>
                    <a:lnTo>
                      <a:pt x="1985911" y="0"/>
                    </a:lnTo>
                    <a:lnTo>
                      <a:pt x="1985911" y="1011326"/>
                    </a:lnTo>
                    <a:lnTo>
                      <a:pt x="0" y="1011326"/>
                    </a:lnTo>
                    <a:close/>
                  </a:path>
                </a:pathLst>
              </a:custGeom>
              <a:solidFill>
                <a:srgbClr val="F2F2F2"/>
              </a:solidFill>
            </p:spPr>
            <p:txBody>
              <a:bodyPr/>
              <a:lstStyle/>
              <a:p>
                <a:endParaRPr lang="en-US"/>
              </a:p>
            </p:txBody>
          </p:sp>
          <p:sp>
            <p:nvSpPr>
              <p:cNvPr id="14" name="TextBox 14"/>
              <p:cNvSpPr txBox="1"/>
              <p:nvPr/>
            </p:nvSpPr>
            <p:spPr>
              <a:xfrm>
                <a:off x="0" y="-28575"/>
                <a:ext cx="1985911" cy="1039901"/>
              </a:xfrm>
              <a:prstGeom prst="rect">
                <a:avLst/>
              </a:prstGeom>
            </p:spPr>
            <p:txBody>
              <a:bodyPr lIns="50800" tIns="50800" rIns="50800" bIns="50800" rtlCol="0" anchor="ctr"/>
              <a:lstStyle/>
              <a:p>
                <a:pPr algn="ctr">
                  <a:lnSpc>
                    <a:spcPts val="2099"/>
                  </a:lnSpc>
                </a:pPr>
                <a:endParaRPr/>
              </a:p>
            </p:txBody>
          </p:sp>
        </p:grpSp>
        <p:sp>
          <p:nvSpPr>
            <p:cNvPr id="15" name="Freeform 15"/>
            <p:cNvSpPr/>
            <p:nvPr/>
          </p:nvSpPr>
          <p:spPr>
            <a:xfrm>
              <a:off x="0" y="0"/>
              <a:ext cx="11291236" cy="7205861"/>
            </a:xfrm>
            <a:custGeom>
              <a:avLst/>
              <a:gdLst/>
              <a:ahLst/>
              <a:cxnLst/>
              <a:rect l="l" t="t" r="r" b="b"/>
              <a:pathLst>
                <a:path w="11291236" h="7205861">
                  <a:moveTo>
                    <a:pt x="0" y="0"/>
                  </a:moveTo>
                  <a:lnTo>
                    <a:pt x="11291236" y="0"/>
                  </a:lnTo>
                  <a:lnTo>
                    <a:pt x="11291236" y="7205861"/>
                  </a:lnTo>
                  <a:lnTo>
                    <a:pt x="0" y="72058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sp>
        <p:nvSpPr>
          <p:cNvPr id="16" name="TextBox 16"/>
          <p:cNvSpPr txBox="1"/>
          <p:nvPr/>
        </p:nvSpPr>
        <p:spPr>
          <a:xfrm>
            <a:off x="12113775" y="2630588"/>
            <a:ext cx="4036121" cy="1471930"/>
          </a:xfrm>
          <a:prstGeom prst="rect">
            <a:avLst/>
          </a:prstGeom>
        </p:spPr>
        <p:txBody>
          <a:bodyPr lIns="0" tIns="0" rIns="0" bIns="0" rtlCol="0" anchor="t">
            <a:spAutoFit/>
          </a:bodyPr>
          <a:lstStyle/>
          <a:p>
            <a:pPr algn="l">
              <a:lnSpc>
                <a:spcPts val="3920"/>
              </a:lnSpc>
            </a:pPr>
            <a:r>
              <a:rPr lang="en-US" sz="2800" b="1">
                <a:solidFill>
                  <a:srgbClr val="0D0D0D"/>
                </a:solidFill>
                <a:latin typeface="Titillium Web Semi-Bold"/>
                <a:ea typeface="Titillium Web Semi-Bold"/>
                <a:cs typeface="Titillium Web Semi-Bold"/>
                <a:sym typeface="Titillium Web Semi-Bold"/>
              </a:rPr>
              <a:t>4.6 Phản hồi người dùng</a:t>
            </a:r>
          </a:p>
          <a:p>
            <a:pPr algn="l">
              <a:lnSpc>
                <a:spcPts val="3920"/>
              </a:lnSpc>
            </a:pPr>
            <a:endParaRPr lang="en-US" sz="2800" b="1">
              <a:solidFill>
                <a:srgbClr val="0D0D0D"/>
              </a:solidFill>
              <a:latin typeface="Titillium Web Semi-Bold"/>
              <a:ea typeface="Titillium Web Semi-Bold"/>
              <a:cs typeface="Titillium Web Semi-Bold"/>
              <a:sym typeface="Titillium Web Semi-Bold"/>
            </a:endParaRPr>
          </a:p>
          <a:p>
            <a:pPr algn="l">
              <a:lnSpc>
                <a:spcPts val="3920"/>
              </a:lnSpc>
            </a:pPr>
            <a:endParaRPr lang="en-US" sz="2800" b="1">
              <a:solidFill>
                <a:srgbClr val="0D0D0D"/>
              </a:solidFill>
              <a:latin typeface="Titillium Web Semi-Bold"/>
              <a:ea typeface="Titillium Web Semi-Bold"/>
              <a:cs typeface="Titillium Web Semi-Bold"/>
              <a:sym typeface="Titillium Web Semi-Bold"/>
            </a:endParaRPr>
          </a:p>
        </p:txBody>
      </p:sp>
      <p:grpSp>
        <p:nvGrpSpPr>
          <p:cNvPr id="17" name="Group 17"/>
          <p:cNvGrpSpPr/>
          <p:nvPr/>
        </p:nvGrpSpPr>
        <p:grpSpPr>
          <a:xfrm>
            <a:off x="1466360" y="2573440"/>
            <a:ext cx="7677640" cy="2469514"/>
            <a:chOff x="0" y="0"/>
            <a:chExt cx="10236853" cy="3292685"/>
          </a:xfrm>
        </p:grpSpPr>
        <p:sp>
          <p:nvSpPr>
            <p:cNvPr id="18" name="TextBox 18"/>
            <p:cNvSpPr txBox="1"/>
            <p:nvPr/>
          </p:nvSpPr>
          <p:spPr>
            <a:xfrm>
              <a:off x="0" y="1433194"/>
              <a:ext cx="10236853" cy="1859491"/>
            </a:xfrm>
            <a:prstGeom prst="rect">
              <a:avLst/>
            </a:prstGeom>
          </p:spPr>
          <p:txBody>
            <a:bodyPr lIns="0" tIns="0" rIns="0" bIns="0" rtlCol="0" anchor="t">
              <a:spAutoFit/>
            </a:bodyPr>
            <a:lstStyle/>
            <a:p>
              <a:pPr algn="l">
                <a:lnSpc>
                  <a:spcPts val="2800"/>
                </a:lnSpc>
              </a:pPr>
              <a:r>
                <a:rPr lang="en-US" sz="2000">
                  <a:solidFill>
                    <a:srgbClr val="0D0D0D"/>
                  </a:solidFill>
                  <a:latin typeface="Titillium Web"/>
                  <a:ea typeface="Titillium Web"/>
                  <a:cs typeface="Titillium Web"/>
                  <a:sym typeface="Titillium Web"/>
                </a:rPr>
                <a:t>Các trạng thái thời tiết (nắng, mưa, nhiều mây, giông bão...) được mô tả bằng biểu tượng SVG. Việc sử dụng biểu tượng giúp truyền đạt thông tin nhanh chóng mà không cần đọc văn bản.</a:t>
              </a:r>
            </a:p>
            <a:p>
              <a:pPr algn="l">
                <a:lnSpc>
                  <a:spcPts val="2800"/>
                </a:lnSpc>
              </a:pPr>
              <a:endParaRPr lang="en-US" sz="2000">
                <a:solidFill>
                  <a:srgbClr val="0D0D0D"/>
                </a:solidFill>
                <a:latin typeface="Titillium Web"/>
                <a:ea typeface="Titillium Web"/>
                <a:cs typeface="Titillium Web"/>
                <a:sym typeface="Titillium Web"/>
              </a:endParaRPr>
            </a:p>
          </p:txBody>
        </p:sp>
        <p:sp>
          <p:nvSpPr>
            <p:cNvPr id="19" name="TextBox 19"/>
            <p:cNvSpPr txBox="1"/>
            <p:nvPr/>
          </p:nvSpPr>
          <p:spPr>
            <a:xfrm>
              <a:off x="0" y="-57150"/>
              <a:ext cx="10236853" cy="1283123"/>
            </a:xfrm>
            <a:prstGeom prst="rect">
              <a:avLst/>
            </a:prstGeom>
          </p:spPr>
          <p:txBody>
            <a:bodyPr lIns="0" tIns="0" rIns="0" bIns="0" rtlCol="0" anchor="t">
              <a:spAutoFit/>
            </a:bodyPr>
            <a:lstStyle/>
            <a:p>
              <a:pPr algn="l">
                <a:lnSpc>
                  <a:spcPts val="3920"/>
                </a:lnSpc>
              </a:pPr>
              <a:r>
                <a:rPr lang="en-US" sz="2800" b="1">
                  <a:solidFill>
                    <a:srgbClr val="0D0D0D"/>
                  </a:solidFill>
                  <a:latin typeface="Titillium Web Semi-Bold"/>
                  <a:ea typeface="Titillium Web Semi-Bold"/>
                  <a:cs typeface="Titillium Web Semi-Bold"/>
                  <a:sym typeface="Titillium Web Semi-Bold"/>
                </a:rPr>
                <a:t>4.5 B</a:t>
              </a:r>
              <a:r>
                <a:rPr lang="en-US" sz="2800" b="1" u="none">
                  <a:solidFill>
                    <a:srgbClr val="0D0D0D"/>
                  </a:solidFill>
                  <a:latin typeface="Titillium Web Semi-Bold"/>
                  <a:ea typeface="Titillium Web Semi-Bold"/>
                  <a:cs typeface="Titillium Web Semi-Bold"/>
                  <a:sym typeface="Titillium Web Semi-Bold"/>
                </a:rPr>
                <a:t>iểu tượng thời tiết động</a:t>
              </a:r>
            </a:p>
            <a:p>
              <a:pPr algn="l">
                <a:lnSpc>
                  <a:spcPts val="3920"/>
                </a:lnSpc>
              </a:pPr>
              <a:endParaRPr lang="en-US" sz="2800" b="1" u="none">
                <a:solidFill>
                  <a:srgbClr val="0D0D0D"/>
                </a:solidFill>
                <a:latin typeface="Titillium Web Semi-Bold"/>
                <a:ea typeface="Titillium Web Semi-Bold"/>
                <a:cs typeface="Titillium Web Semi-Bold"/>
                <a:sym typeface="Titillium Web Semi-Bold"/>
              </a:endParaRPr>
            </a:p>
          </p:txBody>
        </p:sp>
      </p:grpSp>
      <p:grpSp>
        <p:nvGrpSpPr>
          <p:cNvPr id="20" name="Group 20"/>
          <p:cNvGrpSpPr/>
          <p:nvPr/>
        </p:nvGrpSpPr>
        <p:grpSpPr>
          <a:xfrm>
            <a:off x="14452369" y="9046811"/>
            <a:ext cx="2806931" cy="442151"/>
            <a:chOff x="0" y="0"/>
            <a:chExt cx="739274" cy="116451"/>
          </a:xfrm>
        </p:grpSpPr>
        <p:sp>
          <p:nvSpPr>
            <p:cNvPr id="21" name="Freeform 21"/>
            <p:cNvSpPr/>
            <p:nvPr/>
          </p:nvSpPr>
          <p:spPr>
            <a:xfrm>
              <a:off x="0" y="0"/>
              <a:ext cx="739274" cy="116451"/>
            </a:xfrm>
            <a:custGeom>
              <a:avLst/>
              <a:gdLst/>
              <a:ahLst/>
              <a:cxnLst/>
              <a:rect l="l" t="t" r="r" b="b"/>
              <a:pathLst>
                <a:path w="739274" h="116451">
                  <a:moveTo>
                    <a:pt x="0" y="0"/>
                  </a:moveTo>
                  <a:lnTo>
                    <a:pt x="739274" y="0"/>
                  </a:lnTo>
                  <a:lnTo>
                    <a:pt x="739274" y="116451"/>
                  </a:lnTo>
                  <a:lnTo>
                    <a:pt x="0" y="116451"/>
                  </a:lnTo>
                  <a:close/>
                </a:path>
              </a:pathLst>
            </a:custGeom>
            <a:solidFill>
              <a:srgbClr val="FA643F"/>
            </a:solidFill>
            <a:ln w="19050" cap="sq">
              <a:solidFill>
                <a:srgbClr val="0D0D0D"/>
              </a:solidFill>
              <a:prstDash val="solid"/>
              <a:miter/>
            </a:ln>
          </p:spPr>
          <p:txBody>
            <a:bodyPr/>
            <a:lstStyle/>
            <a:p>
              <a:endParaRPr lang="en-US"/>
            </a:p>
          </p:txBody>
        </p:sp>
        <p:sp>
          <p:nvSpPr>
            <p:cNvPr id="22" name="TextBox 22"/>
            <p:cNvSpPr txBox="1"/>
            <p:nvPr/>
          </p:nvSpPr>
          <p:spPr>
            <a:xfrm>
              <a:off x="0" y="-38100"/>
              <a:ext cx="739274" cy="154551"/>
            </a:xfrm>
            <a:prstGeom prst="rect">
              <a:avLst/>
            </a:prstGeom>
          </p:spPr>
          <p:txBody>
            <a:bodyPr lIns="50800" tIns="50800" rIns="50800" bIns="50800" rtlCol="0" anchor="ctr"/>
            <a:lstStyle/>
            <a:p>
              <a:pPr algn="ctr">
                <a:lnSpc>
                  <a:spcPts val="2100"/>
                </a:lnSpc>
              </a:pPr>
              <a:r>
                <a:rPr lang="en-US" sz="1500" b="1" u="sng">
                  <a:solidFill>
                    <a:srgbClr val="0D0D0D"/>
                  </a:solidFill>
                  <a:latin typeface="Titillium Web Bold"/>
                  <a:ea typeface="Titillium Web Bold"/>
                  <a:cs typeface="Titillium Web Bold"/>
                  <a:sym typeface="Titillium Web Bold"/>
                  <a:hlinkClick r:id="rId9" action="ppaction://hlinksldjump"/>
                </a:rPr>
                <a:t>Back to Quyền Page</a:t>
              </a:r>
            </a:p>
          </p:txBody>
        </p:sp>
      </p:grpSp>
      <p:sp>
        <p:nvSpPr>
          <p:cNvPr id="23" name="Freeform 23"/>
          <p:cNvSpPr/>
          <p:nvPr/>
        </p:nvSpPr>
        <p:spPr>
          <a:xfrm>
            <a:off x="6185919" y="7442407"/>
            <a:ext cx="3607468" cy="1751262"/>
          </a:xfrm>
          <a:custGeom>
            <a:avLst/>
            <a:gdLst/>
            <a:ahLst/>
            <a:cxnLst/>
            <a:rect l="l" t="t" r="r" b="b"/>
            <a:pathLst>
              <a:path w="3607468" h="1751262">
                <a:moveTo>
                  <a:pt x="0" y="0"/>
                </a:moveTo>
                <a:lnTo>
                  <a:pt x="3607469" y="0"/>
                </a:lnTo>
                <a:lnTo>
                  <a:pt x="3607469" y="1751262"/>
                </a:lnTo>
                <a:lnTo>
                  <a:pt x="0" y="175126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pic>
        <p:nvPicPr>
          <p:cNvPr id="24" name="Picture 24"/>
          <p:cNvPicPr>
            <a:picLocks noChangeAspect="1"/>
          </p:cNvPicPr>
          <p:nvPr/>
        </p:nvPicPr>
        <p:blipFill>
          <a:blip r:embed="rId12"/>
          <a:stretch>
            <a:fillRect/>
          </a:stretch>
        </p:blipFill>
        <p:spPr>
          <a:xfrm>
            <a:off x="12366734" y="1954413"/>
            <a:ext cx="1740632" cy="531860"/>
          </a:xfrm>
          <a:prstGeom prst="rect">
            <a:avLst/>
          </a:prstGeom>
        </p:spPr>
      </p:pic>
      <p:sp>
        <p:nvSpPr>
          <p:cNvPr id="25" name="TextBox 25"/>
          <p:cNvSpPr txBox="1"/>
          <p:nvPr/>
        </p:nvSpPr>
        <p:spPr>
          <a:xfrm>
            <a:off x="1424094" y="4746431"/>
            <a:ext cx="7677640" cy="1054099"/>
          </a:xfrm>
          <a:prstGeom prst="rect">
            <a:avLst/>
          </a:prstGeom>
        </p:spPr>
        <p:txBody>
          <a:bodyPr lIns="0" tIns="0" rIns="0" bIns="0" rtlCol="0" anchor="t">
            <a:spAutoFit/>
          </a:bodyPr>
          <a:lstStyle/>
          <a:p>
            <a:pPr algn="l">
              <a:lnSpc>
                <a:spcPts val="2800"/>
              </a:lnSpc>
            </a:pPr>
            <a:r>
              <a:rPr lang="en-US" sz="2000">
                <a:solidFill>
                  <a:srgbClr val="0D0D0D"/>
                </a:solidFill>
                <a:latin typeface="Titillium Web"/>
                <a:ea typeface="Titillium Web"/>
                <a:cs typeface="Titillium Web"/>
                <a:sym typeface="Titillium Web"/>
              </a:rPr>
              <a:t>Icon được lấy từ thư viện miễn phí WeatherAPI. </a:t>
            </a:r>
          </a:p>
          <a:p>
            <a:pPr algn="l">
              <a:lnSpc>
                <a:spcPts val="2800"/>
              </a:lnSpc>
            </a:pPr>
            <a:endParaRPr lang="en-US" sz="2000">
              <a:solidFill>
                <a:srgbClr val="0D0D0D"/>
              </a:solidFill>
              <a:latin typeface="Titillium Web"/>
              <a:ea typeface="Titillium Web"/>
              <a:cs typeface="Titillium Web"/>
              <a:sym typeface="Titillium Web"/>
            </a:endParaRPr>
          </a:p>
          <a:p>
            <a:pPr algn="l">
              <a:lnSpc>
                <a:spcPts val="2800"/>
              </a:lnSpc>
            </a:pPr>
            <a:endParaRPr lang="en-US" sz="2000">
              <a:solidFill>
                <a:srgbClr val="0D0D0D"/>
              </a:solidFill>
              <a:latin typeface="Titillium Web"/>
              <a:ea typeface="Titillium Web"/>
              <a:cs typeface="Titillium Web"/>
              <a:sym typeface="Titillium Web"/>
            </a:endParaRPr>
          </a:p>
        </p:txBody>
      </p:sp>
      <p:sp>
        <p:nvSpPr>
          <p:cNvPr id="26" name="TextBox 26"/>
          <p:cNvSpPr txBox="1"/>
          <p:nvPr/>
        </p:nvSpPr>
        <p:spPr>
          <a:xfrm>
            <a:off x="12113775" y="3252550"/>
            <a:ext cx="4221712" cy="1661836"/>
          </a:xfrm>
          <a:prstGeom prst="rect">
            <a:avLst/>
          </a:prstGeom>
        </p:spPr>
        <p:txBody>
          <a:bodyPr lIns="0" tIns="0" rIns="0" bIns="0" rtlCol="0" anchor="t">
            <a:spAutoFit/>
          </a:bodyPr>
          <a:lstStyle/>
          <a:p>
            <a:pPr algn="l">
              <a:lnSpc>
                <a:spcPts val="2656"/>
              </a:lnSpc>
            </a:pPr>
            <a:r>
              <a:rPr lang="en-US" sz="1897">
                <a:solidFill>
                  <a:srgbClr val="0D0D0D"/>
                </a:solidFill>
                <a:latin typeface="Titillium Web"/>
                <a:ea typeface="Titillium Web"/>
                <a:cs typeface="Titillium Web"/>
                <a:sym typeface="Titillium Web"/>
              </a:rPr>
              <a:t>Giao diện được thiết kế theo hướng phản hồi trực tiếp người dùng</a:t>
            </a:r>
          </a:p>
          <a:p>
            <a:pPr algn="l">
              <a:lnSpc>
                <a:spcPts val="2656"/>
              </a:lnSpc>
            </a:pPr>
            <a:r>
              <a:rPr lang="en-US" sz="1897">
                <a:solidFill>
                  <a:srgbClr val="0D0D0D"/>
                </a:solidFill>
                <a:latin typeface="Titillium Web"/>
                <a:ea typeface="Titillium Web"/>
                <a:cs typeface="Titillium Web"/>
                <a:sym typeface="Titillium Web"/>
              </a:rPr>
              <a:t> (real-time feedback). Ví dụ:</a:t>
            </a:r>
          </a:p>
          <a:p>
            <a:pPr algn="l">
              <a:lnSpc>
                <a:spcPts val="2656"/>
              </a:lnSpc>
            </a:pPr>
            <a:endParaRPr lang="en-US" sz="1897">
              <a:solidFill>
                <a:srgbClr val="0D0D0D"/>
              </a:solidFill>
              <a:latin typeface="Titillium Web"/>
              <a:ea typeface="Titillium Web"/>
              <a:cs typeface="Titillium Web"/>
              <a:sym typeface="Titillium Web"/>
            </a:endParaRPr>
          </a:p>
          <a:p>
            <a:pPr algn="l">
              <a:lnSpc>
                <a:spcPts val="2656"/>
              </a:lnSpc>
            </a:pPr>
            <a:endParaRPr lang="en-US" sz="1897">
              <a:solidFill>
                <a:srgbClr val="0D0D0D"/>
              </a:solidFill>
              <a:latin typeface="Titillium Web"/>
              <a:ea typeface="Titillium Web"/>
              <a:cs typeface="Titillium Web"/>
              <a:sym typeface="Titillium Web"/>
            </a:endParaRPr>
          </a:p>
        </p:txBody>
      </p:sp>
      <p:sp>
        <p:nvSpPr>
          <p:cNvPr id="27" name="TextBox 27"/>
          <p:cNvSpPr txBox="1"/>
          <p:nvPr/>
        </p:nvSpPr>
        <p:spPr>
          <a:xfrm>
            <a:off x="12113775" y="4638562"/>
            <a:ext cx="4747451" cy="1054099"/>
          </a:xfrm>
          <a:prstGeom prst="rect">
            <a:avLst/>
          </a:prstGeom>
        </p:spPr>
        <p:txBody>
          <a:bodyPr lIns="0" tIns="0" rIns="0" bIns="0" rtlCol="0" anchor="t">
            <a:spAutoFit/>
          </a:bodyPr>
          <a:lstStyle/>
          <a:p>
            <a:pPr algn="l">
              <a:lnSpc>
                <a:spcPts val="2800"/>
              </a:lnSpc>
            </a:pPr>
            <a:r>
              <a:rPr lang="en-US" sz="2000">
                <a:solidFill>
                  <a:srgbClr val="0D0D0D"/>
                </a:solidFill>
                <a:latin typeface="Titillium Web"/>
                <a:ea typeface="Titillium Web"/>
                <a:cs typeface="Titillium Web"/>
                <a:sym typeface="Titillium Web"/>
              </a:rPr>
              <a:t>Nếu không tìm thấy địa điểm, hiển thị thông báo lỗi bằng tiếng Việt.</a:t>
            </a:r>
          </a:p>
          <a:p>
            <a:pPr algn="l">
              <a:lnSpc>
                <a:spcPts val="2800"/>
              </a:lnSpc>
            </a:pPr>
            <a:endParaRPr lang="en-US" sz="2000">
              <a:solidFill>
                <a:srgbClr val="0D0D0D"/>
              </a:solidFill>
              <a:latin typeface="Titillium Web"/>
              <a:ea typeface="Titillium Web"/>
              <a:cs typeface="Titillium Web"/>
              <a:sym typeface="Titillium Web"/>
            </a:endParaRPr>
          </a:p>
        </p:txBody>
      </p:sp>
      <p:sp>
        <p:nvSpPr>
          <p:cNvPr id="28" name="TextBox 28"/>
          <p:cNvSpPr txBox="1"/>
          <p:nvPr/>
        </p:nvSpPr>
        <p:spPr>
          <a:xfrm>
            <a:off x="12064273" y="6023802"/>
            <a:ext cx="4747451" cy="1054099"/>
          </a:xfrm>
          <a:prstGeom prst="rect">
            <a:avLst/>
          </a:prstGeom>
        </p:spPr>
        <p:txBody>
          <a:bodyPr lIns="0" tIns="0" rIns="0" bIns="0" rtlCol="0" anchor="t">
            <a:spAutoFit/>
          </a:bodyPr>
          <a:lstStyle/>
          <a:p>
            <a:pPr algn="l">
              <a:lnSpc>
                <a:spcPts val="2800"/>
              </a:lnSpc>
            </a:pPr>
            <a:r>
              <a:rPr lang="en-US" sz="2000">
                <a:solidFill>
                  <a:srgbClr val="0D0D0D"/>
                </a:solidFill>
                <a:latin typeface="Titillium Web"/>
                <a:ea typeface="Titillium Web"/>
                <a:cs typeface="Titillium Web"/>
                <a:sym typeface="Titillium Web"/>
              </a:rPr>
              <a:t>Tất cả nút nhấn đều có hiệu ứng hover/click để tạo cảm giác mượt mà.</a:t>
            </a:r>
          </a:p>
          <a:p>
            <a:pPr algn="l">
              <a:lnSpc>
                <a:spcPts val="2800"/>
              </a:lnSpc>
            </a:pPr>
            <a:endParaRPr lang="en-US" sz="2000">
              <a:solidFill>
                <a:srgbClr val="0D0D0D"/>
              </a:solidFill>
              <a:latin typeface="Titillium Web"/>
              <a:ea typeface="Titillium Web"/>
              <a:cs typeface="Titillium Web"/>
              <a:sym typeface="Titillium Web"/>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B3D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51251"/>
            <a:chOff x="0" y="0"/>
            <a:chExt cx="4816593" cy="145185"/>
          </a:xfrm>
        </p:grpSpPr>
        <p:sp>
          <p:nvSpPr>
            <p:cNvPr id="3" name="Freeform 3"/>
            <p:cNvSpPr/>
            <p:nvPr/>
          </p:nvSpPr>
          <p:spPr>
            <a:xfrm>
              <a:off x="0" y="0"/>
              <a:ext cx="4816592" cy="145185"/>
            </a:xfrm>
            <a:custGeom>
              <a:avLst/>
              <a:gdLst/>
              <a:ahLst/>
              <a:cxnLst/>
              <a:rect l="l" t="t" r="r" b="b"/>
              <a:pathLst>
                <a:path w="4816592" h="145185">
                  <a:moveTo>
                    <a:pt x="0" y="0"/>
                  </a:moveTo>
                  <a:lnTo>
                    <a:pt x="4816592" y="0"/>
                  </a:lnTo>
                  <a:lnTo>
                    <a:pt x="4816592" y="145185"/>
                  </a:lnTo>
                  <a:lnTo>
                    <a:pt x="0" y="145185"/>
                  </a:lnTo>
                  <a:close/>
                </a:path>
              </a:pathLst>
            </a:custGeom>
            <a:solidFill>
              <a:srgbClr val="604ABD"/>
            </a:solidFill>
            <a:ln w="19050" cap="sq">
              <a:solidFill>
                <a:srgbClr val="0D0D0D"/>
              </a:solidFill>
              <a:prstDash val="solid"/>
              <a:miter/>
            </a:ln>
          </p:spPr>
          <p:txBody>
            <a:bodyPr/>
            <a:lstStyle/>
            <a:p>
              <a:endParaRPr lang="en-US"/>
            </a:p>
          </p:txBody>
        </p:sp>
        <p:sp>
          <p:nvSpPr>
            <p:cNvPr id="4" name="TextBox 4"/>
            <p:cNvSpPr txBox="1"/>
            <p:nvPr/>
          </p:nvSpPr>
          <p:spPr>
            <a:xfrm>
              <a:off x="0" y="-38100"/>
              <a:ext cx="4816593" cy="183285"/>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562848" y="188440"/>
            <a:ext cx="697483" cy="174371"/>
          </a:xfrm>
          <a:custGeom>
            <a:avLst/>
            <a:gdLst/>
            <a:ahLst/>
            <a:cxnLst/>
            <a:rect l="l" t="t" r="r" b="b"/>
            <a:pathLst>
              <a:path w="697483" h="174371">
                <a:moveTo>
                  <a:pt x="0" y="0"/>
                </a:moveTo>
                <a:lnTo>
                  <a:pt x="697483" y="0"/>
                </a:lnTo>
                <a:lnTo>
                  <a:pt x="697483" y="174371"/>
                </a:lnTo>
                <a:lnTo>
                  <a:pt x="0" y="1743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0049522" y="1019046"/>
            <a:ext cx="3458976" cy="2572221"/>
          </a:xfrm>
          <a:custGeom>
            <a:avLst/>
            <a:gdLst/>
            <a:ahLst/>
            <a:cxnLst/>
            <a:rect l="l" t="t" r="r" b="b"/>
            <a:pathLst>
              <a:path w="3458976" h="2572221">
                <a:moveTo>
                  <a:pt x="0" y="0"/>
                </a:moveTo>
                <a:lnTo>
                  <a:pt x="3458976" y="0"/>
                </a:lnTo>
                <a:lnTo>
                  <a:pt x="3458976" y="2572221"/>
                </a:lnTo>
                <a:lnTo>
                  <a:pt x="0" y="25722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719484" y="551251"/>
            <a:ext cx="15071722" cy="9892530"/>
            <a:chOff x="0" y="0"/>
            <a:chExt cx="20095629" cy="13190040"/>
          </a:xfrm>
        </p:grpSpPr>
        <p:grpSp>
          <p:nvGrpSpPr>
            <p:cNvPr id="8" name="Group 8"/>
            <p:cNvGrpSpPr/>
            <p:nvPr/>
          </p:nvGrpSpPr>
          <p:grpSpPr>
            <a:xfrm>
              <a:off x="0" y="1642814"/>
              <a:ext cx="20095629" cy="11385790"/>
              <a:chOff x="0" y="0"/>
              <a:chExt cx="2270665" cy="1286514"/>
            </a:xfrm>
          </p:grpSpPr>
          <p:sp>
            <p:nvSpPr>
              <p:cNvPr id="9" name="Freeform 9"/>
              <p:cNvSpPr/>
              <p:nvPr/>
            </p:nvSpPr>
            <p:spPr>
              <a:xfrm>
                <a:off x="0" y="0"/>
                <a:ext cx="2270665" cy="1286514"/>
              </a:xfrm>
              <a:custGeom>
                <a:avLst/>
                <a:gdLst/>
                <a:ahLst/>
                <a:cxnLst/>
                <a:rect l="l" t="t" r="r" b="b"/>
                <a:pathLst>
                  <a:path w="2270665" h="1286514">
                    <a:moveTo>
                      <a:pt x="0" y="0"/>
                    </a:moveTo>
                    <a:lnTo>
                      <a:pt x="2270665" y="0"/>
                    </a:lnTo>
                    <a:lnTo>
                      <a:pt x="2270665" y="1286514"/>
                    </a:lnTo>
                    <a:lnTo>
                      <a:pt x="0" y="1286514"/>
                    </a:lnTo>
                    <a:close/>
                  </a:path>
                </a:pathLst>
              </a:custGeom>
              <a:solidFill>
                <a:srgbClr val="F2F2F2"/>
              </a:solidFill>
            </p:spPr>
            <p:txBody>
              <a:bodyPr/>
              <a:lstStyle/>
              <a:p>
                <a:endParaRPr lang="en-US"/>
              </a:p>
            </p:txBody>
          </p:sp>
          <p:sp>
            <p:nvSpPr>
              <p:cNvPr id="10" name="TextBox 10"/>
              <p:cNvSpPr txBox="1"/>
              <p:nvPr/>
            </p:nvSpPr>
            <p:spPr>
              <a:xfrm>
                <a:off x="0" y="-38100"/>
                <a:ext cx="2270665" cy="1324614"/>
              </a:xfrm>
              <a:prstGeom prst="rect">
                <a:avLst/>
              </a:prstGeom>
            </p:spPr>
            <p:txBody>
              <a:bodyPr lIns="50800" tIns="50800" rIns="50800" bIns="50800" rtlCol="0" anchor="ctr"/>
              <a:lstStyle/>
              <a:p>
                <a:pPr algn="ctr">
                  <a:lnSpc>
                    <a:spcPts val="3097"/>
                  </a:lnSpc>
                </a:pPr>
                <a:endParaRPr/>
              </a:p>
            </p:txBody>
          </p:sp>
        </p:grpSp>
        <p:sp>
          <p:nvSpPr>
            <p:cNvPr id="11" name="Freeform 11"/>
            <p:cNvSpPr/>
            <p:nvPr/>
          </p:nvSpPr>
          <p:spPr>
            <a:xfrm>
              <a:off x="0" y="0"/>
              <a:ext cx="20095629" cy="13190040"/>
            </a:xfrm>
            <a:custGeom>
              <a:avLst/>
              <a:gdLst/>
              <a:ahLst/>
              <a:cxnLst/>
              <a:rect l="l" t="t" r="r" b="b"/>
              <a:pathLst>
                <a:path w="20095629" h="13190040">
                  <a:moveTo>
                    <a:pt x="0" y="0"/>
                  </a:moveTo>
                  <a:lnTo>
                    <a:pt x="20095629" y="0"/>
                  </a:lnTo>
                  <a:lnTo>
                    <a:pt x="20095629" y="13190040"/>
                  </a:lnTo>
                  <a:lnTo>
                    <a:pt x="0" y="131900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aphicFrame>
        <p:nvGraphicFramePr>
          <p:cNvPr id="12" name="Table 12"/>
          <p:cNvGraphicFramePr>
            <a:graphicFrameLocks noGrp="1"/>
          </p:cNvGraphicFramePr>
          <p:nvPr/>
        </p:nvGraphicFramePr>
        <p:xfrm>
          <a:off x="942552" y="1796916"/>
          <a:ext cx="14625586" cy="8605755"/>
        </p:xfrm>
        <a:graphic>
          <a:graphicData uri="http://schemas.openxmlformats.org/drawingml/2006/table">
            <a:tbl>
              <a:tblPr/>
              <a:tblGrid>
                <a:gridCol w="4180320">
                  <a:extLst>
                    <a:ext uri="{9D8B030D-6E8A-4147-A177-3AD203B41FA5}">
                      <a16:colId xmlns:a16="http://schemas.microsoft.com/office/drawing/2014/main" val="20000"/>
                    </a:ext>
                  </a:extLst>
                </a:gridCol>
                <a:gridCol w="4180320">
                  <a:extLst>
                    <a:ext uri="{9D8B030D-6E8A-4147-A177-3AD203B41FA5}">
                      <a16:colId xmlns:a16="http://schemas.microsoft.com/office/drawing/2014/main" val="20001"/>
                    </a:ext>
                  </a:extLst>
                </a:gridCol>
                <a:gridCol w="6264946">
                  <a:extLst>
                    <a:ext uri="{9D8B030D-6E8A-4147-A177-3AD203B41FA5}">
                      <a16:colId xmlns:a16="http://schemas.microsoft.com/office/drawing/2014/main" val="20002"/>
                    </a:ext>
                  </a:extLst>
                </a:gridCol>
              </a:tblGrid>
              <a:tr h="1546473">
                <a:tc>
                  <a:txBody>
                    <a:bodyPr/>
                    <a:lstStyle/>
                    <a:p>
                      <a:pPr algn="ctr">
                        <a:lnSpc>
                          <a:spcPts val="2799"/>
                        </a:lnSpc>
                        <a:defRPr/>
                      </a:pPr>
                      <a:r>
                        <a:rPr lang="en-US" sz="1999" b="1">
                          <a:solidFill>
                            <a:srgbClr val="0D0D0D"/>
                          </a:solidFill>
                          <a:latin typeface="Titillium Web Semi-Bold"/>
                          <a:ea typeface="Titillium Web Semi-Bold"/>
                          <a:cs typeface="Titillium Web Semi-Bold"/>
                          <a:sym typeface="Titillium Web Semi-Bold"/>
                        </a:rPr>
                        <a:t>5.1 Giai đoạn 1 – Phân tích yêu cầu</a:t>
                      </a:r>
                      <a:endParaRPr lang="en-US" sz="1100"/>
                    </a:p>
                    <a:p>
                      <a:pPr algn="ctr">
                        <a:lnSpc>
                          <a:spcPts val="2799"/>
                        </a:lnSpc>
                      </a:pPr>
                      <a:endParaRPr lang="en-US" sz="1100"/>
                    </a:p>
                  </a:txBody>
                  <a:tcPr marL="190500" marR="190500" marT="190500" marB="190500" anchor="ctr">
                    <a:lnL w="19050" cap="flat" cmpd="sng" algn="ctr">
                      <a:solidFill>
                        <a:srgbClr val="0D0D0D"/>
                      </a:solidFill>
                      <a:prstDash val="solid"/>
                      <a:round/>
                      <a:headEnd type="none" w="med" len="med"/>
                      <a:tailEnd type="none" w="med" len="med"/>
                    </a:lnL>
                    <a:lnR w="19050" cap="flat" cmpd="sng" algn="ctr">
                      <a:solidFill>
                        <a:srgbClr val="0D0D0D"/>
                      </a:solidFill>
                      <a:prstDash val="solid"/>
                      <a:round/>
                      <a:headEnd type="none" w="med" len="med"/>
                      <a:tailEnd type="none" w="med" len="med"/>
                    </a:lnR>
                    <a:lnT w="19050" cap="flat" cmpd="sng" algn="ctr">
                      <a:solidFill>
                        <a:srgbClr val="0D0D0D"/>
                      </a:solidFill>
                      <a:prstDash val="solid"/>
                      <a:round/>
                      <a:headEnd type="none" w="med" len="med"/>
                      <a:tailEnd type="none" w="med" len="med"/>
                    </a:lnT>
                    <a:lnB w="19050" cap="flat" cmpd="sng" algn="ctr">
                      <a:solidFill>
                        <a:srgbClr val="0D0D0D"/>
                      </a:solidFill>
                      <a:prstDash val="solid"/>
                      <a:round/>
                      <a:headEnd type="none" w="med" len="med"/>
                      <a:tailEnd type="none" w="med" len="med"/>
                    </a:lnB>
                  </a:tcPr>
                </a:tc>
                <a:tc>
                  <a:txBody>
                    <a:bodyPr/>
                    <a:lstStyle/>
                    <a:p>
                      <a:pPr algn="ctr">
                        <a:lnSpc>
                          <a:spcPts val="2799"/>
                        </a:lnSpc>
                        <a:defRPr/>
                      </a:pPr>
                      <a:r>
                        <a:rPr lang="en-US" sz="1999">
                          <a:solidFill>
                            <a:srgbClr val="0D0D0D"/>
                          </a:solidFill>
                          <a:latin typeface="Titillium Web"/>
                          <a:ea typeface="Titillium Web"/>
                          <a:cs typeface="Titillium Web"/>
                          <a:sym typeface="Titillium Web"/>
                        </a:rPr>
                        <a:t>Xác định nhu cầu chính</a:t>
                      </a:r>
                      <a:endParaRPr lang="en-US" sz="1100"/>
                    </a:p>
                  </a:txBody>
                  <a:tcPr marL="190500" marR="190500" marT="190500" marB="190500" anchor="ctr">
                    <a:lnL w="19050" cap="flat" cmpd="sng" algn="ctr">
                      <a:solidFill>
                        <a:srgbClr val="0D0D0D"/>
                      </a:solidFill>
                      <a:prstDash val="solid"/>
                      <a:round/>
                      <a:headEnd type="none" w="med" len="med"/>
                      <a:tailEnd type="none" w="med" len="med"/>
                    </a:lnL>
                    <a:lnR w="19050" cap="flat" cmpd="sng" algn="ctr">
                      <a:solidFill>
                        <a:srgbClr val="0D0D0D"/>
                      </a:solidFill>
                      <a:prstDash val="solid"/>
                      <a:round/>
                      <a:headEnd type="none" w="med" len="med"/>
                      <a:tailEnd type="none" w="med" len="med"/>
                    </a:lnR>
                    <a:lnT w="19050" cap="flat" cmpd="sng" algn="ctr">
                      <a:solidFill>
                        <a:srgbClr val="0D0D0D"/>
                      </a:solidFill>
                      <a:prstDash val="solid"/>
                      <a:round/>
                      <a:headEnd type="none" w="med" len="med"/>
                      <a:tailEnd type="none" w="med" len="med"/>
                    </a:lnT>
                    <a:lnB w="19050" cap="flat" cmpd="sng" algn="ctr">
                      <a:solidFill>
                        <a:srgbClr val="0D0D0D"/>
                      </a:solidFill>
                      <a:prstDash val="solid"/>
                      <a:round/>
                      <a:headEnd type="none" w="med" len="med"/>
                      <a:tailEnd type="none" w="med" len="med"/>
                    </a:lnB>
                  </a:tcPr>
                </a:tc>
                <a:tc>
                  <a:txBody>
                    <a:bodyPr/>
                    <a:lstStyle/>
                    <a:p>
                      <a:pPr algn="ctr">
                        <a:lnSpc>
                          <a:spcPts val="2799"/>
                        </a:lnSpc>
                        <a:defRPr/>
                      </a:pPr>
                      <a:r>
                        <a:rPr lang="en-US" sz="1999">
                          <a:solidFill>
                            <a:srgbClr val="0D0D0D"/>
                          </a:solidFill>
                          <a:latin typeface="Titillium Web"/>
                          <a:ea typeface="Titillium Web"/>
                          <a:cs typeface="Titillium Web"/>
                          <a:sym typeface="Titillium Web"/>
                        </a:rPr>
                        <a:t>Chốt phạm vi dự án</a:t>
                      </a:r>
                      <a:endParaRPr lang="en-US" sz="1100"/>
                    </a:p>
                  </a:txBody>
                  <a:tcPr marL="190500" marR="190500" marT="190500" marB="190500" anchor="ctr">
                    <a:lnL w="19050" cap="flat" cmpd="sng" algn="ctr">
                      <a:solidFill>
                        <a:srgbClr val="0D0D0D"/>
                      </a:solidFill>
                      <a:prstDash val="solid"/>
                      <a:round/>
                      <a:headEnd type="none" w="med" len="med"/>
                      <a:tailEnd type="none" w="med" len="med"/>
                    </a:lnL>
                    <a:lnR w="19050" cap="flat" cmpd="sng" algn="ctr">
                      <a:solidFill>
                        <a:srgbClr val="0D0D0D"/>
                      </a:solidFill>
                      <a:prstDash val="solid"/>
                      <a:round/>
                      <a:headEnd type="none" w="med" len="med"/>
                      <a:tailEnd type="none" w="med" len="med"/>
                    </a:lnR>
                    <a:lnT w="19050" cap="flat" cmpd="sng" algn="ctr">
                      <a:solidFill>
                        <a:srgbClr val="0D0D0D"/>
                      </a:solidFill>
                      <a:prstDash val="solid"/>
                      <a:round/>
                      <a:headEnd type="none" w="med" len="med"/>
                      <a:tailEnd type="none" w="med" len="med"/>
                    </a:lnT>
                    <a:lnB w="19050" cap="flat" cmpd="sng" algn="ctr">
                      <a:solidFill>
                        <a:srgbClr val="0D0D0D"/>
                      </a:solidFill>
                      <a:prstDash val="solid"/>
                      <a:round/>
                      <a:headEnd type="none" w="med" len="med"/>
                      <a:tailEnd type="none" w="med" len="med"/>
                    </a:lnB>
                  </a:tcPr>
                </a:tc>
                <a:extLst>
                  <a:ext uri="{0D108BD9-81ED-4DB2-BD59-A6C34878D82A}">
                    <a16:rowId xmlns:a16="http://schemas.microsoft.com/office/drawing/2014/main" val="10000"/>
                  </a:ext>
                </a:extLst>
              </a:tr>
              <a:tr h="1322112">
                <a:tc>
                  <a:txBody>
                    <a:bodyPr/>
                    <a:lstStyle/>
                    <a:p>
                      <a:pPr algn="ctr">
                        <a:lnSpc>
                          <a:spcPts val="2799"/>
                        </a:lnSpc>
                        <a:defRPr/>
                      </a:pPr>
                      <a:r>
                        <a:rPr lang="en-US" sz="1999" b="1">
                          <a:solidFill>
                            <a:srgbClr val="0D0D0D"/>
                          </a:solidFill>
                          <a:latin typeface="Titillium Web Semi-Bold"/>
                          <a:ea typeface="Titillium Web Semi-Bold"/>
                          <a:cs typeface="Titillium Web Semi-Bold"/>
                          <a:sym typeface="Titillium Web Semi-Bold"/>
                        </a:rPr>
                        <a:t>5.2 Giai đoạn 2 – Thiết kế</a:t>
                      </a:r>
                      <a:endParaRPr lang="en-US" sz="1100"/>
                    </a:p>
                    <a:p>
                      <a:pPr algn="ctr">
                        <a:lnSpc>
                          <a:spcPts val="2799"/>
                        </a:lnSpc>
                      </a:pPr>
                      <a:endParaRPr lang="en-US" sz="1100"/>
                    </a:p>
                  </a:txBody>
                  <a:tcPr marL="190500" marR="190500" marT="190500" marB="190500" anchor="ctr">
                    <a:lnL w="19050" cap="flat" cmpd="sng" algn="ctr">
                      <a:solidFill>
                        <a:srgbClr val="0D0D0D"/>
                      </a:solidFill>
                      <a:prstDash val="solid"/>
                      <a:round/>
                      <a:headEnd type="none" w="med" len="med"/>
                      <a:tailEnd type="none" w="med" len="med"/>
                    </a:lnL>
                    <a:lnR w="19050" cap="flat" cmpd="sng" algn="ctr">
                      <a:solidFill>
                        <a:srgbClr val="0D0D0D"/>
                      </a:solidFill>
                      <a:prstDash val="solid"/>
                      <a:round/>
                      <a:headEnd type="none" w="med" len="med"/>
                      <a:tailEnd type="none" w="med" len="med"/>
                    </a:lnR>
                    <a:lnT w="19050" cap="flat" cmpd="sng" algn="ctr">
                      <a:solidFill>
                        <a:srgbClr val="0D0D0D"/>
                      </a:solidFill>
                      <a:prstDash val="solid"/>
                      <a:round/>
                      <a:headEnd type="none" w="med" len="med"/>
                      <a:tailEnd type="none" w="med" len="med"/>
                    </a:lnT>
                    <a:lnB w="19050" cap="flat" cmpd="sng" algn="ctr">
                      <a:solidFill>
                        <a:srgbClr val="0D0D0D"/>
                      </a:solidFill>
                      <a:prstDash val="solid"/>
                      <a:round/>
                      <a:headEnd type="none" w="med" len="med"/>
                      <a:tailEnd type="none" w="med" len="med"/>
                    </a:lnB>
                  </a:tcPr>
                </a:tc>
                <a:tc>
                  <a:txBody>
                    <a:bodyPr/>
                    <a:lstStyle/>
                    <a:p>
                      <a:pPr algn="ctr">
                        <a:lnSpc>
                          <a:spcPts val="2799"/>
                        </a:lnSpc>
                        <a:defRPr/>
                      </a:pPr>
                      <a:r>
                        <a:rPr lang="en-US" sz="1999">
                          <a:solidFill>
                            <a:srgbClr val="0D0D0D"/>
                          </a:solidFill>
                          <a:latin typeface="Titillium Web"/>
                          <a:ea typeface="Titillium Web"/>
                          <a:cs typeface="Titillium Web"/>
                          <a:sym typeface="Titillium Web"/>
                        </a:rPr>
                        <a:t>Thiết kế hệ thống (System Design)</a:t>
                      </a:r>
                      <a:endParaRPr lang="en-US" sz="1100"/>
                    </a:p>
                  </a:txBody>
                  <a:tcPr marL="190500" marR="190500" marT="190500" marB="190500" anchor="ctr">
                    <a:lnL w="19050" cap="flat" cmpd="sng" algn="ctr">
                      <a:solidFill>
                        <a:srgbClr val="0D0D0D"/>
                      </a:solidFill>
                      <a:prstDash val="solid"/>
                      <a:round/>
                      <a:headEnd type="none" w="med" len="med"/>
                      <a:tailEnd type="none" w="med" len="med"/>
                    </a:lnL>
                    <a:lnR w="19050" cap="flat" cmpd="sng" algn="ctr">
                      <a:solidFill>
                        <a:srgbClr val="0D0D0D"/>
                      </a:solidFill>
                      <a:prstDash val="solid"/>
                      <a:round/>
                      <a:headEnd type="none" w="med" len="med"/>
                      <a:tailEnd type="none" w="med" len="med"/>
                    </a:lnR>
                    <a:lnT w="19050" cap="flat" cmpd="sng" algn="ctr">
                      <a:solidFill>
                        <a:srgbClr val="0D0D0D"/>
                      </a:solidFill>
                      <a:prstDash val="solid"/>
                      <a:round/>
                      <a:headEnd type="none" w="med" len="med"/>
                      <a:tailEnd type="none" w="med" len="med"/>
                    </a:lnT>
                    <a:lnB w="19050" cap="flat" cmpd="sng" algn="ctr">
                      <a:solidFill>
                        <a:srgbClr val="0D0D0D"/>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Titillium Web"/>
                          <a:ea typeface="Titillium Web"/>
                          <a:cs typeface="Titillium Web"/>
                          <a:sym typeface="Titillium Web"/>
                        </a:rPr>
                        <a:t>Thiết kế giao diện (UI/UX): </a:t>
                      </a:r>
                      <a:endParaRPr lang="en-US" sz="1100"/>
                    </a:p>
                  </a:txBody>
                  <a:tcPr marL="190500" marR="190500" marT="190500" marB="190500" anchor="ctr">
                    <a:lnL w="19050" cap="flat" cmpd="sng" algn="ctr">
                      <a:solidFill>
                        <a:srgbClr val="0D0D0D"/>
                      </a:solidFill>
                      <a:prstDash val="solid"/>
                      <a:round/>
                      <a:headEnd type="none" w="med" len="med"/>
                      <a:tailEnd type="none" w="med" len="med"/>
                    </a:lnL>
                    <a:lnR w="19050" cap="flat" cmpd="sng" algn="ctr">
                      <a:solidFill>
                        <a:srgbClr val="0D0D0D"/>
                      </a:solidFill>
                      <a:prstDash val="solid"/>
                      <a:round/>
                      <a:headEnd type="none" w="med" len="med"/>
                      <a:tailEnd type="none" w="med" len="med"/>
                    </a:lnR>
                    <a:lnT w="19050" cap="flat" cmpd="sng" algn="ctr">
                      <a:solidFill>
                        <a:srgbClr val="0D0D0D"/>
                      </a:solidFill>
                      <a:prstDash val="solid"/>
                      <a:round/>
                      <a:headEnd type="none" w="med" len="med"/>
                      <a:tailEnd type="none" w="med" len="med"/>
                    </a:lnT>
                    <a:lnB w="19050" cap="flat" cmpd="sng" algn="ctr">
                      <a:solidFill>
                        <a:srgbClr val="0D0D0D"/>
                      </a:solidFill>
                      <a:prstDash val="solid"/>
                      <a:round/>
                      <a:headEnd type="none" w="med" len="med"/>
                      <a:tailEnd type="none" w="med" len="med"/>
                    </a:lnB>
                  </a:tcPr>
                </a:tc>
                <a:extLst>
                  <a:ext uri="{0D108BD9-81ED-4DB2-BD59-A6C34878D82A}">
                    <a16:rowId xmlns:a16="http://schemas.microsoft.com/office/drawing/2014/main" val="10001"/>
                  </a:ext>
                </a:extLst>
              </a:tr>
              <a:tr h="1322112">
                <a:tc>
                  <a:txBody>
                    <a:bodyPr/>
                    <a:lstStyle/>
                    <a:p>
                      <a:pPr algn="ctr">
                        <a:lnSpc>
                          <a:spcPts val="2799"/>
                        </a:lnSpc>
                        <a:defRPr/>
                      </a:pPr>
                      <a:r>
                        <a:rPr lang="en-US" sz="1999" b="1">
                          <a:solidFill>
                            <a:srgbClr val="0D0D0D"/>
                          </a:solidFill>
                          <a:latin typeface="Titillium Web Semi-Bold"/>
                          <a:ea typeface="Titillium Web Semi-Bold"/>
                          <a:cs typeface="Titillium Web Semi-Bold"/>
                          <a:sym typeface="Titillium Web Semi-Bold"/>
                        </a:rPr>
                        <a:t>5.3 Giai đoạn 3 – Lập trình</a:t>
                      </a:r>
                      <a:endParaRPr lang="en-US" sz="1100"/>
                    </a:p>
                    <a:p>
                      <a:pPr algn="ctr">
                        <a:lnSpc>
                          <a:spcPts val="2799"/>
                        </a:lnSpc>
                      </a:pPr>
                      <a:endParaRPr lang="en-US" sz="1100"/>
                    </a:p>
                  </a:txBody>
                  <a:tcPr marL="190500" marR="190500" marT="190500" marB="190500" anchor="ctr">
                    <a:lnL w="19050" cap="flat" cmpd="sng" algn="ctr">
                      <a:solidFill>
                        <a:srgbClr val="0D0D0D"/>
                      </a:solidFill>
                      <a:prstDash val="solid"/>
                      <a:round/>
                      <a:headEnd type="none" w="med" len="med"/>
                      <a:tailEnd type="none" w="med" len="med"/>
                    </a:lnL>
                    <a:lnR w="19050" cap="flat" cmpd="sng" algn="ctr">
                      <a:solidFill>
                        <a:srgbClr val="0D0D0D"/>
                      </a:solidFill>
                      <a:prstDash val="solid"/>
                      <a:round/>
                      <a:headEnd type="none" w="med" len="med"/>
                      <a:tailEnd type="none" w="med" len="med"/>
                    </a:lnR>
                    <a:lnT w="19050" cap="flat" cmpd="sng" algn="ctr">
                      <a:solidFill>
                        <a:srgbClr val="0D0D0D"/>
                      </a:solidFill>
                      <a:prstDash val="solid"/>
                      <a:round/>
                      <a:headEnd type="none" w="med" len="med"/>
                      <a:tailEnd type="none" w="med" len="med"/>
                    </a:lnT>
                    <a:lnB w="19050" cap="flat" cmpd="sng" algn="ctr">
                      <a:solidFill>
                        <a:srgbClr val="0D0D0D"/>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Titillium Web"/>
                          <a:ea typeface="Titillium Web"/>
                          <a:cs typeface="Titillium Web"/>
                          <a:sym typeface="Titillium Web"/>
                        </a:rPr>
                        <a:t>HTML/CSS</a:t>
                      </a:r>
                      <a:endParaRPr lang="en-US" sz="1100"/>
                    </a:p>
                  </a:txBody>
                  <a:tcPr marL="190500" marR="190500" marT="190500" marB="190500" anchor="ctr">
                    <a:lnL w="19050" cap="flat" cmpd="sng" algn="ctr">
                      <a:solidFill>
                        <a:srgbClr val="0D0D0D"/>
                      </a:solidFill>
                      <a:prstDash val="solid"/>
                      <a:round/>
                      <a:headEnd type="none" w="med" len="med"/>
                      <a:tailEnd type="none" w="med" len="med"/>
                    </a:lnL>
                    <a:lnR w="19050" cap="flat" cmpd="sng" algn="ctr">
                      <a:solidFill>
                        <a:srgbClr val="0D0D0D"/>
                      </a:solidFill>
                      <a:prstDash val="solid"/>
                      <a:round/>
                      <a:headEnd type="none" w="med" len="med"/>
                      <a:tailEnd type="none" w="med" len="med"/>
                    </a:lnR>
                    <a:lnT w="19050" cap="flat" cmpd="sng" algn="ctr">
                      <a:solidFill>
                        <a:srgbClr val="0D0D0D"/>
                      </a:solidFill>
                      <a:prstDash val="solid"/>
                      <a:round/>
                      <a:headEnd type="none" w="med" len="med"/>
                      <a:tailEnd type="none" w="med" len="med"/>
                    </a:lnT>
                    <a:lnB w="19050" cap="flat" cmpd="sng" algn="ctr">
                      <a:solidFill>
                        <a:srgbClr val="0D0D0D"/>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Titillium Web"/>
                          <a:ea typeface="Titillium Web"/>
                          <a:cs typeface="Titillium Web"/>
                          <a:sym typeface="Titillium Web"/>
                        </a:rPr>
                        <a:t>JavaScript</a:t>
                      </a:r>
                      <a:endParaRPr lang="en-US" sz="1100"/>
                    </a:p>
                  </a:txBody>
                  <a:tcPr marL="190500" marR="190500" marT="190500" marB="190500" anchor="ctr">
                    <a:lnL w="19050" cap="flat" cmpd="sng" algn="ctr">
                      <a:solidFill>
                        <a:srgbClr val="0D0D0D"/>
                      </a:solidFill>
                      <a:prstDash val="solid"/>
                      <a:round/>
                      <a:headEnd type="none" w="med" len="med"/>
                      <a:tailEnd type="none" w="med" len="med"/>
                    </a:lnL>
                    <a:lnR w="19050" cap="flat" cmpd="sng" algn="ctr">
                      <a:solidFill>
                        <a:srgbClr val="0D0D0D"/>
                      </a:solidFill>
                      <a:prstDash val="solid"/>
                      <a:round/>
                      <a:headEnd type="none" w="med" len="med"/>
                      <a:tailEnd type="none" w="med" len="med"/>
                    </a:lnR>
                    <a:lnT w="19050" cap="flat" cmpd="sng" algn="ctr">
                      <a:solidFill>
                        <a:srgbClr val="0D0D0D"/>
                      </a:solidFill>
                      <a:prstDash val="solid"/>
                      <a:round/>
                      <a:headEnd type="none" w="med" len="med"/>
                      <a:tailEnd type="none" w="med" len="med"/>
                    </a:lnT>
                    <a:lnB w="19050" cap="flat" cmpd="sng" algn="ctr">
                      <a:solidFill>
                        <a:srgbClr val="0D0D0D"/>
                      </a:solidFill>
                      <a:prstDash val="solid"/>
                      <a:round/>
                      <a:headEnd type="none" w="med" len="med"/>
                      <a:tailEnd type="none" w="med" len="med"/>
                    </a:lnB>
                  </a:tcPr>
                </a:tc>
                <a:extLst>
                  <a:ext uri="{0D108BD9-81ED-4DB2-BD59-A6C34878D82A}">
                    <a16:rowId xmlns:a16="http://schemas.microsoft.com/office/drawing/2014/main" val="10002"/>
                  </a:ext>
                </a:extLst>
              </a:tr>
              <a:tr h="1322112">
                <a:tc>
                  <a:txBody>
                    <a:bodyPr/>
                    <a:lstStyle/>
                    <a:p>
                      <a:pPr algn="ctr">
                        <a:lnSpc>
                          <a:spcPts val="2799"/>
                        </a:lnSpc>
                        <a:defRPr/>
                      </a:pPr>
                      <a:r>
                        <a:rPr lang="en-US" sz="1999" b="1">
                          <a:solidFill>
                            <a:srgbClr val="0D0D0D"/>
                          </a:solidFill>
                          <a:latin typeface="Titillium Web Semi-Bold"/>
                          <a:ea typeface="Titillium Web Semi-Bold"/>
                          <a:cs typeface="Titillium Web Semi-Bold"/>
                          <a:sym typeface="Titillium Web Semi-Bold"/>
                        </a:rPr>
                        <a:t>5.4 Giai đoạn 4 – Kiểm thử</a:t>
                      </a:r>
                      <a:endParaRPr lang="en-US" sz="1100"/>
                    </a:p>
                    <a:p>
                      <a:pPr algn="ctr">
                        <a:lnSpc>
                          <a:spcPts val="2799"/>
                        </a:lnSpc>
                      </a:pPr>
                      <a:endParaRPr lang="en-US" sz="1100"/>
                    </a:p>
                  </a:txBody>
                  <a:tcPr marL="190500" marR="190500" marT="190500" marB="190500" anchor="ctr">
                    <a:lnL w="19050" cap="flat" cmpd="sng" algn="ctr">
                      <a:solidFill>
                        <a:srgbClr val="0D0D0D"/>
                      </a:solidFill>
                      <a:prstDash val="solid"/>
                      <a:round/>
                      <a:headEnd type="none" w="med" len="med"/>
                      <a:tailEnd type="none" w="med" len="med"/>
                    </a:lnL>
                    <a:lnR w="19050" cap="flat" cmpd="sng" algn="ctr">
                      <a:solidFill>
                        <a:srgbClr val="0D0D0D"/>
                      </a:solidFill>
                      <a:prstDash val="solid"/>
                      <a:round/>
                      <a:headEnd type="none" w="med" len="med"/>
                      <a:tailEnd type="none" w="med" len="med"/>
                    </a:lnR>
                    <a:lnT w="19050" cap="flat" cmpd="sng" algn="ctr">
                      <a:solidFill>
                        <a:srgbClr val="0D0D0D"/>
                      </a:solidFill>
                      <a:prstDash val="solid"/>
                      <a:round/>
                      <a:headEnd type="none" w="med" len="med"/>
                      <a:tailEnd type="none" w="med" len="med"/>
                    </a:lnT>
                    <a:lnB w="19050" cap="flat" cmpd="sng" algn="ctr">
                      <a:solidFill>
                        <a:srgbClr val="0D0D0D"/>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Titillium Web"/>
                          <a:ea typeface="Titillium Web"/>
                          <a:cs typeface="Titillium Web"/>
                          <a:sym typeface="Titillium Web"/>
                        </a:rPr>
                        <a:t>Kiểm thử chức năng </a:t>
                      </a:r>
                      <a:endParaRPr lang="en-US" sz="1100"/>
                    </a:p>
                    <a:p>
                      <a:pPr algn="ctr">
                        <a:lnSpc>
                          <a:spcPts val="2799"/>
                        </a:lnSpc>
                      </a:pPr>
                      <a:r>
                        <a:rPr lang="en-US" sz="1999">
                          <a:solidFill>
                            <a:srgbClr val="000000"/>
                          </a:solidFill>
                          <a:latin typeface="Titillium Web"/>
                          <a:ea typeface="Titillium Web"/>
                          <a:cs typeface="Titillium Web"/>
                          <a:sym typeface="Titillium Web"/>
                        </a:rPr>
                        <a:t>(Functional Testing)</a:t>
                      </a:r>
                    </a:p>
                  </a:txBody>
                  <a:tcPr marL="190500" marR="190500" marT="190500" marB="190500" anchor="ctr">
                    <a:lnL w="19050" cap="flat" cmpd="sng" algn="ctr">
                      <a:solidFill>
                        <a:srgbClr val="0D0D0D"/>
                      </a:solidFill>
                      <a:prstDash val="solid"/>
                      <a:round/>
                      <a:headEnd type="none" w="med" len="med"/>
                      <a:tailEnd type="none" w="med" len="med"/>
                    </a:lnL>
                    <a:lnR w="19050" cap="flat" cmpd="sng" algn="ctr">
                      <a:solidFill>
                        <a:srgbClr val="0D0D0D"/>
                      </a:solidFill>
                      <a:prstDash val="solid"/>
                      <a:round/>
                      <a:headEnd type="none" w="med" len="med"/>
                      <a:tailEnd type="none" w="med" len="med"/>
                    </a:lnR>
                    <a:lnT w="19050" cap="flat" cmpd="sng" algn="ctr">
                      <a:solidFill>
                        <a:srgbClr val="0D0D0D"/>
                      </a:solidFill>
                      <a:prstDash val="solid"/>
                      <a:round/>
                      <a:headEnd type="none" w="med" len="med"/>
                      <a:tailEnd type="none" w="med" len="med"/>
                    </a:lnT>
                    <a:lnB w="19050" cap="flat" cmpd="sng" algn="ctr">
                      <a:solidFill>
                        <a:srgbClr val="0D0D0D"/>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Titillium Web"/>
                          <a:ea typeface="Titillium Web"/>
                          <a:cs typeface="Titillium Web"/>
                          <a:sym typeface="Titillium Web"/>
                        </a:rPr>
                        <a:t>Kiểm thử giao diện (UI Testing)</a:t>
                      </a:r>
                      <a:endParaRPr lang="en-US" sz="1100"/>
                    </a:p>
                  </a:txBody>
                  <a:tcPr marL="190500" marR="190500" marT="190500" marB="190500" anchor="ctr">
                    <a:lnL w="19050" cap="flat" cmpd="sng" algn="ctr">
                      <a:solidFill>
                        <a:srgbClr val="0D0D0D"/>
                      </a:solidFill>
                      <a:prstDash val="solid"/>
                      <a:round/>
                      <a:headEnd type="none" w="med" len="med"/>
                      <a:tailEnd type="none" w="med" len="med"/>
                    </a:lnL>
                    <a:lnR w="19050" cap="flat" cmpd="sng" algn="ctr">
                      <a:solidFill>
                        <a:srgbClr val="0D0D0D"/>
                      </a:solidFill>
                      <a:prstDash val="solid"/>
                      <a:round/>
                      <a:headEnd type="none" w="med" len="med"/>
                      <a:tailEnd type="none" w="med" len="med"/>
                    </a:lnR>
                    <a:lnT w="19050" cap="flat" cmpd="sng" algn="ctr">
                      <a:solidFill>
                        <a:srgbClr val="0D0D0D"/>
                      </a:solidFill>
                      <a:prstDash val="solid"/>
                      <a:round/>
                      <a:headEnd type="none" w="med" len="med"/>
                      <a:tailEnd type="none" w="med" len="med"/>
                    </a:lnT>
                    <a:lnB w="19050" cap="flat" cmpd="sng" algn="ctr">
                      <a:solidFill>
                        <a:srgbClr val="0D0D0D"/>
                      </a:solidFill>
                      <a:prstDash val="solid"/>
                      <a:round/>
                      <a:headEnd type="none" w="med" len="med"/>
                      <a:tailEnd type="none" w="med" len="med"/>
                    </a:lnB>
                  </a:tcPr>
                </a:tc>
                <a:extLst>
                  <a:ext uri="{0D108BD9-81ED-4DB2-BD59-A6C34878D82A}">
                    <a16:rowId xmlns:a16="http://schemas.microsoft.com/office/drawing/2014/main" val="10003"/>
                  </a:ext>
                </a:extLst>
              </a:tr>
              <a:tr h="1546473">
                <a:tc>
                  <a:txBody>
                    <a:bodyPr/>
                    <a:lstStyle/>
                    <a:p>
                      <a:pPr algn="ctr">
                        <a:lnSpc>
                          <a:spcPts val="2799"/>
                        </a:lnSpc>
                        <a:defRPr/>
                      </a:pPr>
                      <a:r>
                        <a:rPr lang="en-US" sz="1999" b="1">
                          <a:solidFill>
                            <a:srgbClr val="0D0D0D"/>
                          </a:solidFill>
                          <a:latin typeface="Titillium Web Semi-Bold"/>
                          <a:ea typeface="Titillium Web Semi-Bold"/>
                          <a:cs typeface="Titillium Web Semi-Bold"/>
                          <a:sym typeface="Titillium Web Semi-Bold"/>
                        </a:rPr>
                        <a:t>5.5 Giai đoạn 5 – Hoàn thiện và triển khai</a:t>
                      </a:r>
                      <a:endParaRPr lang="en-US" sz="1100"/>
                    </a:p>
                    <a:p>
                      <a:pPr algn="ctr">
                        <a:lnSpc>
                          <a:spcPts val="2799"/>
                        </a:lnSpc>
                      </a:pPr>
                      <a:endParaRPr lang="en-US" sz="1100"/>
                    </a:p>
                  </a:txBody>
                  <a:tcPr marL="190500" marR="190500" marT="190500" marB="190500" anchor="ctr">
                    <a:lnL w="19050" cap="flat" cmpd="sng" algn="ctr">
                      <a:solidFill>
                        <a:srgbClr val="0D0D0D"/>
                      </a:solidFill>
                      <a:prstDash val="solid"/>
                      <a:round/>
                      <a:headEnd type="none" w="med" len="med"/>
                      <a:tailEnd type="none" w="med" len="med"/>
                    </a:lnL>
                    <a:lnR w="19050" cap="flat" cmpd="sng" algn="ctr">
                      <a:solidFill>
                        <a:srgbClr val="0D0D0D"/>
                      </a:solidFill>
                      <a:prstDash val="solid"/>
                      <a:round/>
                      <a:headEnd type="none" w="med" len="med"/>
                      <a:tailEnd type="none" w="med" len="med"/>
                    </a:lnR>
                    <a:lnT w="19050" cap="flat" cmpd="sng" algn="ctr">
                      <a:solidFill>
                        <a:srgbClr val="0D0D0D"/>
                      </a:solidFill>
                      <a:prstDash val="solid"/>
                      <a:round/>
                      <a:headEnd type="none" w="med" len="med"/>
                      <a:tailEnd type="none" w="med" len="med"/>
                    </a:lnT>
                    <a:lnB w="19050" cap="flat" cmpd="sng" algn="ctr">
                      <a:solidFill>
                        <a:srgbClr val="0D0D0D"/>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Titillium Web"/>
                          <a:ea typeface="Titillium Web"/>
                          <a:cs typeface="Titillium Web"/>
                          <a:sym typeface="Titillium Web"/>
                        </a:rPr>
                        <a:t>triển khai trên môi trường thử nghiệm</a:t>
                      </a:r>
                      <a:endParaRPr lang="en-US" sz="1100"/>
                    </a:p>
                  </a:txBody>
                  <a:tcPr marL="190500" marR="190500" marT="190500" marB="190500" anchor="ctr">
                    <a:lnL w="19050" cap="flat" cmpd="sng" algn="ctr">
                      <a:solidFill>
                        <a:srgbClr val="0D0D0D"/>
                      </a:solidFill>
                      <a:prstDash val="solid"/>
                      <a:round/>
                      <a:headEnd type="none" w="med" len="med"/>
                      <a:tailEnd type="none" w="med" len="med"/>
                    </a:lnL>
                    <a:lnR w="19050" cap="flat" cmpd="sng" algn="ctr">
                      <a:solidFill>
                        <a:srgbClr val="0D0D0D"/>
                      </a:solidFill>
                      <a:prstDash val="solid"/>
                      <a:round/>
                      <a:headEnd type="none" w="med" len="med"/>
                      <a:tailEnd type="none" w="med" len="med"/>
                    </a:lnR>
                    <a:lnT w="19050" cap="flat" cmpd="sng" algn="ctr">
                      <a:solidFill>
                        <a:srgbClr val="0D0D0D"/>
                      </a:solidFill>
                      <a:prstDash val="solid"/>
                      <a:round/>
                      <a:headEnd type="none" w="med" len="med"/>
                      <a:tailEnd type="none" w="med" len="med"/>
                    </a:lnT>
                    <a:lnB w="19050" cap="flat" cmpd="sng" algn="ctr">
                      <a:solidFill>
                        <a:srgbClr val="0D0D0D"/>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Titillium Web"/>
                          <a:ea typeface="Titillium Web"/>
                          <a:cs typeface="Titillium Web"/>
                          <a:sym typeface="Titillium Web"/>
                        </a:rPr>
                        <a:t>Tối ưu mã nguồn, đảm bảo hoạt động mượt trên nhiều trình duyệt </a:t>
                      </a:r>
                      <a:endParaRPr lang="en-US" sz="1100"/>
                    </a:p>
                  </a:txBody>
                  <a:tcPr marL="190500" marR="190500" marT="190500" marB="190500" anchor="ctr">
                    <a:lnL w="19050" cap="flat" cmpd="sng" algn="ctr">
                      <a:solidFill>
                        <a:srgbClr val="0D0D0D"/>
                      </a:solidFill>
                      <a:prstDash val="solid"/>
                      <a:round/>
                      <a:headEnd type="none" w="med" len="med"/>
                      <a:tailEnd type="none" w="med" len="med"/>
                    </a:lnL>
                    <a:lnR w="19050" cap="flat" cmpd="sng" algn="ctr">
                      <a:solidFill>
                        <a:srgbClr val="0D0D0D"/>
                      </a:solidFill>
                      <a:prstDash val="solid"/>
                      <a:round/>
                      <a:headEnd type="none" w="med" len="med"/>
                      <a:tailEnd type="none" w="med" len="med"/>
                    </a:lnR>
                    <a:lnT w="19050" cap="flat" cmpd="sng" algn="ctr">
                      <a:solidFill>
                        <a:srgbClr val="0D0D0D"/>
                      </a:solidFill>
                      <a:prstDash val="solid"/>
                      <a:round/>
                      <a:headEnd type="none" w="med" len="med"/>
                      <a:tailEnd type="none" w="med" len="med"/>
                    </a:lnT>
                    <a:lnB w="19050" cap="flat" cmpd="sng" algn="ctr">
                      <a:solidFill>
                        <a:srgbClr val="0D0D0D"/>
                      </a:solidFill>
                      <a:prstDash val="solid"/>
                      <a:round/>
                      <a:headEnd type="none" w="med" len="med"/>
                      <a:tailEnd type="none" w="med" len="med"/>
                    </a:lnB>
                  </a:tcPr>
                </a:tc>
                <a:extLst>
                  <a:ext uri="{0D108BD9-81ED-4DB2-BD59-A6C34878D82A}">
                    <a16:rowId xmlns:a16="http://schemas.microsoft.com/office/drawing/2014/main" val="10004"/>
                  </a:ext>
                </a:extLst>
              </a:tr>
              <a:tr h="1546473">
                <a:tc>
                  <a:txBody>
                    <a:bodyPr/>
                    <a:lstStyle/>
                    <a:p>
                      <a:pPr algn="ctr">
                        <a:lnSpc>
                          <a:spcPts val="2799"/>
                        </a:lnSpc>
                        <a:defRPr/>
                      </a:pPr>
                      <a:r>
                        <a:rPr lang="en-US" sz="1999" b="1">
                          <a:solidFill>
                            <a:srgbClr val="0D0D0D"/>
                          </a:solidFill>
                          <a:latin typeface="Titillium Web Semi-Bold"/>
                          <a:ea typeface="Titillium Web Semi-Bold"/>
                          <a:cs typeface="Titillium Web Semi-Bold"/>
                          <a:sym typeface="Titillium Web Semi-Bold"/>
                        </a:rPr>
                        <a:t>5.6 Quản lý phiên bản và tài liệu</a:t>
                      </a:r>
                      <a:endParaRPr lang="en-US" sz="1100"/>
                    </a:p>
                    <a:p>
                      <a:pPr algn="ctr">
                        <a:lnSpc>
                          <a:spcPts val="2799"/>
                        </a:lnSpc>
                      </a:pPr>
                      <a:endParaRPr lang="en-US" sz="1100"/>
                    </a:p>
                  </a:txBody>
                  <a:tcPr marL="190500" marR="190500" marT="190500" marB="190500" anchor="ctr">
                    <a:lnL w="19050" cap="flat" cmpd="sng" algn="ctr">
                      <a:solidFill>
                        <a:srgbClr val="0D0D0D"/>
                      </a:solidFill>
                      <a:prstDash val="solid"/>
                      <a:round/>
                      <a:headEnd type="none" w="med" len="med"/>
                      <a:tailEnd type="none" w="med" len="med"/>
                    </a:lnL>
                    <a:lnR w="19050" cap="flat" cmpd="sng" algn="ctr">
                      <a:solidFill>
                        <a:srgbClr val="0D0D0D"/>
                      </a:solidFill>
                      <a:prstDash val="solid"/>
                      <a:round/>
                      <a:headEnd type="none" w="med" len="med"/>
                      <a:tailEnd type="none" w="med" len="med"/>
                    </a:lnR>
                    <a:lnT w="19050" cap="flat" cmpd="sng" algn="ctr">
                      <a:solidFill>
                        <a:srgbClr val="0D0D0D"/>
                      </a:solidFill>
                      <a:prstDash val="solid"/>
                      <a:round/>
                      <a:headEnd type="none" w="med" len="med"/>
                      <a:tailEnd type="none" w="med" len="med"/>
                    </a:lnT>
                    <a:lnB w="19050" cap="flat" cmpd="sng" algn="ctr">
                      <a:solidFill>
                        <a:srgbClr val="0D0D0D"/>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Titillium Web"/>
                          <a:ea typeface="Titillium Web"/>
                          <a:cs typeface="Titillium Web"/>
                          <a:sym typeface="Titillium Web"/>
                        </a:rPr>
                        <a:t>Toàn bộ mã nguồn được lưu trữ bằng Git (trên GitHub)</a:t>
                      </a:r>
                      <a:endParaRPr lang="en-US" sz="1100"/>
                    </a:p>
                  </a:txBody>
                  <a:tcPr marL="190500" marR="190500" marT="190500" marB="190500" anchor="ctr">
                    <a:lnL w="19050" cap="flat" cmpd="sng" algn="ctr">
                      <a:solidFill>
                        <a:srgbClr val="0D0D0D"/>
                      </a:solidFill>
                      <a:prstDash val="solid"/>
                      <a:round/>
                      <a:headEnd type="none" w="med" len="med"/>
                      <a:tailEnd type="none" w="med" len="med"/>
                    </a:lnL>
                    <a:lnR w="19050" cap="flat" cmpd="sng" algn="ctr">
                      <a:solidFill>
                        <a:srgbClr val="0D0D0D"/>
                      </a:solidFill>
                      <a:prstDash val="solid"/>
                      <a:round/>
                      <a:headEnd type="none" w="med" len="med"/>
                      <a:tailEnd type="none" w="med" len="med"/>
                    </a:lnR>
                    <a:lnT w="19050" cap="flat" cmpd="sng" algn="ctr">
                      <a:solidFill>
                        <a:srgbClr val="0D0D0D"/>
                      </a:solidFill>
                      <a:prstDash val="solid"/>
                      <a:round/>
                      <a:headEnd type="none" w="med" len="med"/>
                      <a:tailEnd type="none" w="med" len="med"/>
                    </a:lnT>
                    <a:lnB w="19050" cap="flat" cmpd="sng" algn="ctr">
                      <a:solidFill>
                        <a:srgbClr val="0D0D0D"/>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Titillium Web"/>
                          <a:ea typeface="Titillium Web"/>
                          <a:cs typeface="Titillium Web"/>
                          <a:sym typeface="Titillium Web"/>
                        </a:rPr>
                        <a:t>Tài liệu dự án bao gồm: bản thiết kế giao diện, mô tả kỹ thuật, ghi chú mã, hướng dẫn cài đặt.</a:t>
                      </a:r>
                      <a:endParaRPr lang="en-US" sz="1100"/>
                    </a:p>
                    <a:p>
                      <a:pPr algn="ctr">
                        <a:lnSpc>
                          <a:spcPts val="2799"/>
                        </a:lnSpc>
                      </a:pPr>
                      <a:endParaRPr lang="en-US" sz="1100"/>
                    </a:p>
                  </a:txBody>
                  <a:tcPr marL="190500" marR="190500" marT="190500" marB="190500" anchor="ctr">
                    <a:lnL w="19050" cap="flat" cmpd="sng" algn="ctr">
                      <a:solidFill>
                        <a:srgbClr val="0D0D0D"/>
                      </a:solidFill>
                      <a:prstDash val="solid"/>
                      <a:round/>
                      <a:headEnd type="none" w="med" len="med"/>
                      <a:tailEnd type="none" w="med" len="med"/>
                    </a:lnL>
                    <a:lnR w="19050" cap="flat" cmpd="sng" algn="ctr">
                      <a:solidFill>
                        <a:srgbClr val="0D0D0D"/>
                      </a:solidFill>
                      <a:prstDash val="solid"/>
                      <a:round/>
                      <a:headEnd type="none" w="med" len="med"/>
                      <a:tailEnd type="none" w="med" len="med"/>
                    </a:lnR>
                    <a:lnT w="19050" cap="flat" cmpd="sng" algn="ctr">
                      <a:solidFill>
                        <a:srgbClr val="0D0D0D"/>
                      </a:solidFill>
                      <a:prstDash val="solid"/>
                      <a:round/>
                      <a:headEnd type="none" w="med" len="med"/>
                      <a:tailEnd type="none" w="med" len="med"/>
                    </a:lnT>
                    <a:lnB w="19050" cap="flat" cmpd="sng" algn="ctr">
                      <a:solidFill>
                        <a:srgbClr val="0D0D0D"/>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3" name="TextBox 13"/>
          <p:cNvSpPr txBox="1"/>
          <p:nvPr/>
        </p:nvSpPr>
        <p:spPr>
          <a:xfrm>
            <a:off x="4792251" y="1366297"/>
            <a:ext cx="6540360" cy="872034"/>
          </a:xfrm>
          <a:prstGeom prst="rect">
            <a:avLst/>
          </a:prstGeom>
        </p:spPr>
        <p:txBody>
          <a:bodyPr lIns="0" tIns="0" rIns="0" bIns="0" rtlCol="0" anchor="t">
            <a:spAutoFit/>
          </a:bodyPr>
          <a:lstStyle/>
          <a:p>
            <a:pPr marL="0" lvl="0" indent="0" algn="ctr">
              <a:lnSpc>
                <a:spcPts val="3390"/>
              </a:lnSpc>
              <a:spcBef>
                <a:spcPct val="0"/>
              </a:spcBef>
            </a:pPr>
            <a:r>
              <a:rPr lang="en-US" sz="2825" b="1" dirty="0">
                <a:solidFill>
                  <a:srgbClr val="0D0D0D"/>
                </a:solidFill>
                <a:latin typeface="Titillium Web Bold"/>
                <a:ea typeface="Titillium Web Bold"/>
                <a:cs typeface="Titillium Web Bold"/>
                <a:sym typeface="Titillium Web Bold"/>
              </a:rPr>
              <a:t>V QUY TRÌNH </a:t>
            </a:r>
            <a:r>
              <a:rPr lang="en-US" sz="2825" b="1" u="none" dirty="0">
                <a:solidFill>
                  <a:srgbClr val="0D0D0D"/>
                </a:solidFill>
                <a:latin typeface="Titillium Web Bold"/>
                <a:ea typeface="Titillium Web Bold"/>
                <a:cs typeface="Titillium Web Bold"/>
                <a:sym typeface="Titillium Web Bold"/>
              </a:rPr>
              <a:t>PHÁT TRIỂN</a:t>
            </a:r>
          </a:p>
          <a:p>
            <a:pPr marL="0" lvl="0" indent="0" algn="ctr">
              <a:lnSpc>
                <a:spcPts val="3390"/>
              </a:lnSpc>
              <a:spcBef>
                <a:spcPct val="0"/>
              </a:spcBef>
            </a:pPr>
            <a:endParaRPr lang="en-US" sz="2825" b="1" u="none" dirty="0">
              <a:solidFill>
                <a:srgbClr val="0D0D0D"/>
              </a:solidFill>
              <a:latin typeface="Titillium Web Bold"/>
              <a:ea typeface="Titillium Web Bold"/>
              <a:cs typeface="Titillium Web Bold"/>
              <a:sym typeface="Titillium Web Bold"/>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0" y="551251"/>
            <a:ext cx="12379612" cy="8463153"/>
          </a:xfrm>
          <a:custGeom>
            <a:avLst/>
            <a:gdLst/>
            <a:ahLst/>
            <a:cxnLst/>
            <a:rect l="l" t="t" r="r" b="b"/>
            <a:pathLst>
              <a:path w="12379612" h="8463153">
                <a:moveTo>
                  <a:pt x="0" y="0"/>
                </a:moveTo>
                <a:lnTo>
                  <a:pt x="12379612" y="0"/>
                </a:lnTo>
                <a:lnTo>
                  <a:pt x="12379612" y="8463153"/>
                </a:lnTo>
                <a:lnTo>
                  <a:pt x="0" y="84631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0" y="0"/>
            <a:ext cx="18288000" cy="551251"/>
            <a:chOff x="0" y="0"/>
            <a:chExt cx="4816593" cy="145185"/>
          </a:xfrm>
        </p:grpSpPr>
        <p:sp>
          <p:nvSpPr>
            <p:cNvPr id="4" name="Freeform 4"/>
            <p:cNvSpPr/>
            <p:nvPr/>
          </p:nvSpPr>
          <p:spPr>
            <a:xfrm>
              <a:off x="0" y="0"/>
              <a:ext cx="4816592" cy="145185"/>
            </a:xfrm>
            <a:custGeom>
              <a:avLst/>
              <a:gdLst/>
              <a:ahLst/>
              <a:cxnLst/>
              <a:rect l="l" t="t" r="r" b="b"/>
              <a:pathLst>
                <a:path w="4816592" h="145185">
                  <a:moveTo>
                    <a:pt x="0" y="0"/>
                  </a:moveTo>
                  <a:lnTo>
                    <a:pt x="4816592" y="0"/>
                  </a:lnTo>
                  <a:lnTo>
                    <a:pt x="4816592" y="145185"/>
                  </a:lnTo>
                  <a:lnTo>
                    <a:pt x="0" y="145185"/>
                  </a:lnTo>
                  <a:close/>
                </a:path>
              </a:pathLst>
            </a:custGeom>
            <a:solidFill>
              <a:srgbClr val="FA643F"/>
            </a:solidFill>
            <a:ln w="19050" cap="sq">
              <a:solidFill>
                <a:srgbClr val="0D0D0D"/>
              </a:solidFill>
              <a:prstDash val="solid"/>
              <a:miter/>
            </a:ln>
          </p:spPr>
          <p:txBody>
            <a:bodyPr/>
            <a:lstStyle/>
            <a:p>
              <a:endParaRPr lang="en-US"/>
            </a:p>
          </p:txBody>
        </p:sp>
        <p:sp>
          <p:nvSpPr>
            <p:cNvPr id="5" name="TextBox 5"/>
            <p:cNvSpPr txBox="1"/>
            <p:nvPr/>
          </p:nvSpPr>
          <p:spPr>
            <a:xfrm>
              <a:off x="0" y="-38100"/>
              <a:ext cx="4816593" cy="183285"/>
            </a:xfrm>
            <a:prstGeom prst="rect">
              <a:avLst/>
            </a:prstGeom>
          </p:spPr>
          <p:txBody>
            <a:bodyPr lIns="50800" tIns="50800" rIns="50800" bIns="50800" rtlCol="0" anchor="ctr"/>
            <a:lstStyle/>
            <a:p>
              <a:pPr algn="ctr">
                <a:lnSpc>
                  <a:spcPts val="2100"/>
                </a:lnSpc>
              </a:pPr>
              <a:endParaRPr/>
            </a:p>
          </p:txBody>
        </p:sp>
      </p:grpSp>
      <p:sp>
        <p:nvSpPr>
          <p:cNvPr id="6" name="Freeform 6"/>
          <p:cNvSpPr/>
          <p:nvPr/>
        </p:nvSpPr>
        <p:spPr>
          <a:xfrm>
            <a:off x="562848" y="188440"/>
            <a:ext cx="697483" cy="174371"/>
          </a:xfrm>
          <a:custGeom>
            <a:avLst/>
            <a:gdLst/>
            <a:ahLst/>
            <a:cxnLst/>
            <a:rect l="l" t="t" r="r" b="b"/>
            <a:pathLst>
              <a:path w="697483" h="174371">
                <a:moveTo>
                  <a:pt x="0" y="0"/>
                </a:moveTo>
                <a:lnTo>
                  <a:pt x="697483" y="0"/>
                </a:lnTo>
                <a:lnTo>
                  <a:pt x="697483" y="174371"/>
                </a:lnTo>
                <a:lnTo>
                  <a:pt x="0" y="1743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721522" y="1028700"/>
            <a:ext cx="5051943" cy="4335485"/>
          </a:xfrm>
          <a:custGeom>
            <a:avLst/>
            <a:gdLst/>
            <a:ahLst/>
            <a:cxnLst/>
            <a:rect l="l" t="t" r="r" b="b"/>
            <a:pathLst>
              <a:path w="5051943" h="4335485">
                <a:moveTo>
                  <a:pt x="0" y="0"/>
                </a:moveTo>
                <a:lnTo>
                  <a:pt x="5051942" y="0"/>
                </a:lnTo>
                <a:lnTo>
                  <a:pt x="5051942" y="4335485"/>
                </a:lnTo>
                <a:lnTo>
                  <a:pt x="0" y="43354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0398414" y="5992892"/>
            <a:ext cx="4849079" cy="5874435"/>
          </a:xfrm>
          <a:custGeom>
            <a:avLst/>
            <a:gdLst/>
            <a:ahLst/>
            <a:cxnLst/>
            <a:rect l="l" t="t" r="r" b="b"/>
            <a:pathLst>
              <a:path w="4849079" h="5874435">
                <a:moveTo>
                  <a:pt x="0" y="0"/>
                </a:moveTo>
                <a:lnTo>
                  <a:pt x="4849079" y="0"/>
                </a:lnTo>
                <a:lnTo>
                  <a:pt x="4849079" y="5874435"/>
                </a:lnTo>
                <a:lnTo>
                  <a:pt x="0" y="58744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p:nvPr/>
        </p:nvGrpSpPr>
        <p:grpSpPr>
          <a:xfrm>
            <a:off x="1028700" y="9258300"/>
            <a:ext cx="2806931" cy="442151"/>
            <a:chOff x="0" y="0"/>
            <a:chExt cx="739274" cy="116451"/>
          </a:xfrm>
        </p:grpSpPr>
        <p:sp>
          <p:nvSpPr>
            <p:cNvPr id="10" name="Freeform 10"/>
            <p:cNvSpPr/>
            <p:nvPr/>
          </p:nvSpPr>
          <p:spPr>
            <a:xfrm>
              <a:off x="0" y="0"/>
              <a:ext cx="739274" cy="116451"/>
            </a:xfrm>
            <a:custGeom>
              <a:avLst/>
              <a:gdLst/>
              <a:ahLst/>
              <a:cxnLst/>
              <a:rect l="l" t="t" r="r" b="b"/>
              <a:pathLst>
                <a:path w="739274" h="116451">
                  <a:moveTo>
                    <a:pt x="0" y="0"/>
                  </a:moveTo>
                  <a:lnTo>
                    <a:pt x="739274" y="0"/>
                  </a:lnTo>
                  <a:lnTo>
                    <a:pt x="739274" y="116451"/>
                  </a:lnTo>
                  <a:lnTo>
                    <a:pt x="0" y="116451"/>
                  </a:lnTo>
                  <a:close/>
                </a:path>
              </a:pathLst>
            </a:custGeom>
            <a:solidFill>
              <a:srgbClr val="FA643F"/>
            </a:solidFill>
            <a:ln w="19050" cap="sq">
              <a:solidFill>
                <a:srgbClr val="0D0D0D"/>
              </a:solidFill>
              <a:prstDash val="solid"/>
              <a:miter/>
            </a:ln>
          </p:spPr>
          <p:txBody>
            <a:bodyPr/>
            <a:lstStyle/>
            <a:p>
              <a:endParaRPr lang="en-US"/>
            </a:p>
          </p:txBody>
        </p:sp>
        <p:sp>
          <p:nvSpPr>
            <p:cNvPr id="11" name="TextBox 11"/>
            <p:cNvSpPr txBox="1"/>
            <p:nvPr/>
          </p:nvSpPr>
          <p:spPr>
            <a:xfrm>
              <a:off x="0" y="-38100"/>
              <a:ext cx="739274" cy="154551"/>
            </a:xfrm>
            <a:prstGeom prst="rect">
              <a:avLst/>
            </a:prstGeom>
          </p:spPr>
          <p:txBody>
            <a:bodyPr lIns="50800" tIns="50800" rIns="50800" bIns="50800" rtlCol="0" anchor="ctr"/>
            <a:lstStyle/>
            <a:p>
              <a:pPr algn="ctr">
                <a:lnSpc>
                  <a:spcPts val="2100"/>
                </a:lnSpc>
              </a:pPr>
              <a:r>
                <a:rPr lang="en-US" sz="1500" b="1" u="sng">
                  <a:solidFill>
                    <a:srgbClr val="0D0D0D"/>
                  </a:solidFill>
                  <a:latin typeface="Titillium Web Bold"/>
                  <a:ea typeface="Titillium Web Bold"/>
                  <a:cs typeface="Titillium Web Bold"/>
                  <a:sym typeface="Titillium Web Bold"/>
                  <a:hlinkClick r:id="rId10" action="ppaction://hlinksldjump"/>
                </a:rPr>
                <a:t>Back to Quyền Page</a:t>
              </a:r>
            </a:p>
          </p:txBody>
        </p:sp>
      </p:grpSp>
      <p:sp>
        <p:nvSpPr>
          <p:cNvPr id="12" name="TextBox 12"/>
          <p:cNvSpPr txBox="1"/>
          <p:nvPr/>
        </p:nvSpPr>
        <p:spPr>
          <a:xfrm>
            <a:off x="1923537" y="2508976"/>
            <a:ext cx="4136780" cy="878441"/>
          </a:xfrm>
          <a:prstGeom prst="rect">
            <a:avLst/>
          </a:prstGeom>
        </p:spPr>
        <p:txBody>
          <a:bodyPr lIns="0" tIns="0" rIns="0" bIns="0" rtlCol="0" anchor="t">
            <a:spAutoFit/>
          </a:bodyPr>
          <a:lstStyle/>
          <a:p>
            <a:pPr algn="ctr">
              <a:lnSpc>
                <a:spcPts val="3592"/>
              </a:lnSpc>
            </a:pPr>
            <a:r>
              <a:rPr lang="en-US" sz="2395" b="1">
                <a:solidFill>
                  <a:srgbClr val="0D0D0D"/>
                </a:solidFill>
                <a:latin typeface="Titillium Web Semi-Bold"/>
                <a:ea typeface="Titillium Web Semi-Bold"/>
                <a:cs typeface="Titillium Web Semi-Bold"/>
                <a:sym typeface="Titillium Web Semi-Bold"/>
              </a:rPr>
              <a:t>6.1 Phương pháp kiểm thử</a:t>
            </a:r>
          </a:p>
          <a:p>
            <a:pPr marL="0" lvl="0" indent="0" algn="ctr">
              <a:lnSpc>
                <a:spcPts val="3592"/>
              </a:lnSpc>
              <a:spcBef>
                <a:spcPct val="0"/>
              </a:spcBef>
            </a:pPr>
            <a:endParaRPr lang="en-US" sz="2395" b="1">
              <a:solidFill>
                <a:srgbClr val="0D0D0D"/>
              </a:solidFill>
              <a:latin typeface="Titillium Web Semi-Bold"/>
              <a:ea typeface="Titillium Web Semi-Bold"/>
              <a:cs typeface="Titillium Web Semi-Bold"/>
              <a:sym typeface="Titillium Web Semi-Bold"/>
            </a:endParaRPr>
          </a:p>
        </p:txBody>
      </p:sp>
      <p:sp>
        <p:nvSpPr>
          <p:cNvPr id="13" name="TextBox 13"/>
          <p:cNvSpPr txBox="1"/>
          <p:nvPr/>
        </p:nvSpPr>
        <p:spPr>
          <a:xfrm>
            <a:off x="-849226" y="1539149"/>
            <a:ext cx="9369714" cy="1026978"/>
          </a:xfrm>
          <a:prstGeom prst="rect">
            <a:avLst/>
          </a:prstGeom>
        </p:spPr>
        <p:txBody>
          <a:bodyPr lIns="0" tIns="0" rIns="0" bIns="0" rtlCol="0" anchor="t">
            <a:spAutoFit/>
          </a:bodyPr>
          <a:lstStyle/>
          <a:p>
            <a:pPr marL="0" lvl="0" indent="0" algn="ctr">
              <a:lnSpc>
                <a:spcPts val="4005"/>
              </a:lnSpc>
              <a:spcBef>
                <a:spcPct val="0"/>
              </a:spcBef>
            </a:pPr>
            <a:r>
              <a:rPr lang="en-US" sz="3338" b="1" u="none" dirty="0">
                <a:solidFill>
                  <a:srgbClr val="0D0D0D"/>
                </a:solidFill>
                <a:latin typeface="Titillium Web Bold"/>
                <a:ea typeface="Titillium Web Bold"/>
                <a:cs typeface="Titillium Web Bold"/>
                <a:sym typeface="Titillium Web Bold"/>
              </a:rPr>
              <a:t>VI KIỂM THỬ VÀ ĐÁNH GIÁ</a:t>
            </a:r>
          </a:p>
          <a:p>
            <a:pPr marL="0" lvl="0" indent="0" algn="ctr">
              <a:lnSpc>
                <a:spcPts val="4005"/>
              </a:lnSpc>
              <a:spcBef>
                <a:spcPct val="0"/>
              </a:spcBef>
            </a:pPr>
            <a:endParaRPr lang="en-US" sz="3338" b="1" u="none" dirty="0">
              <a:solidFill>
                <a:srgbClr val="0D0D0D"/>
              </a:solidFill>
              <a:latin typeface="Titillium Web Bold"/>
              <a:ea typeface="Titillium Web Bold"/>
              <a:cs typeface="Titillium Web Bold"/>
              <a:sym typeface="Titillium Web Bold"/>
            </a:endParaRPr>
          </a:p>
        </p:txBody>
      </p:sp>
      <p:grpSp>
        <p:nvGrpSpPr>
          <p:cNvPr id="14" name="Group 14"/>
          <p:cNvGrpSpPr/>
          <p:nvPr/>
        </p:nvGrpSpPr>
        <p:grpSpPr>
          <a:xfrm>
            <a:off x="10487077" y="6573462"/>
            <a:ext cx="4473803" cy="5350626"/>
            <a:chOff x="0" y="0"/>
            <a:chExt cx="5965071" cy="7134167"/>
          </a:xfrm>
        </p:grpSpPr>
        <p:pic>
          <p:nvPicPr>
            <p:cNvPr id="15" name="Picture 15"/>
            <p:cNvPicPr>
              <a:picLocks noChangeAspect="1"/>
            </p:cNvPicPr>
            <p:nvPr/>
          </p:nvPicPr>
          <p:blipFill>
            <a:blip r:embed="rId11"/>
            <a:srcRect l="3834" r="3834" b="26427"/>
            <a:stretch>
              <a:fillRect/>
            </a:stretch>
          </p:blipFill>
          <p:spPr>
            <a:xfrm>
              <a:off x="0" y="0"/>
              <a:ext cx="5965071" cy="7134167"/>
            </a:xfrm>
            <a:prstGeom prst="rect">
              <a:avLst/>
            </a:prstGeom>
          </p:spPr>
        </p:pic>
      </p:grpSp>
      <p:sp>
        <p:nvSpPr>
          <p:cNvPr id="16" name="TextBox 16"/>
          <p:cNvSpPr txBox="1"/>
          <p:nvPr/>
        </p:nvSpPr>
        <p:spPr>
          <a:xfrm>
            <a:off x="2321549" y="3330267"/>
            <a:ext cx="9066010" cy="1756595"/>
          </a:xfrm>
          <a:prstGeom prst="rect">
            <a:avLst/>
          </a:prstGeom>
        </p:spPr>
        <p:txBody>
          <a:bodyPr lIns="0" tIns="0" rIns="0" bIns="0" rtlCol="0" anchor="t">
            <a:spAutoFit/>
          </a:bodyPr>
          <a:lstStyle/>
          <a:p>
            <a:pPr algn="ctr">
              <a:lnSpc>
                <a:spcPts val="3592"/>
              </a:lnSpc>
            </a:pPr>
            <a:r>
              <a:rPr lang="en-US" sz="2395">
                <a:solidFill>
                  <a:srgbClr val="0D0D0D"/>
                </a:solidFill>
                <a:latin typeface="Titillium Web"/>
                <a:ea typeface="Titillium Web"/>
                <a:cs typeface="Titillium Web"/>
                <a:sym typeface="Titillium Web"/>
              </a:rPr>
              <a:t>Hệ thống được kiểm thử theo phương pháp thủ công (manual testing) kết hợp với công cụ kiểm thử tự động cơ bản (như Google Lighthouse và DevTools). Các tiêu chí chính được áp dụng gồm:</a:t>
            </a:r>
          </a:p>
          <a:p>
            <a:pPr marL="0" lvl="0" indent="0" algn="ctr">
              <a:lnSpc>
                <a:spcPts val="3592"/>
              </a:lnSpc>
              <a:spcBef>
                <a:spcPct val="0"/>
              </a:spcBef>
            </a:pPr>
            <a:endParaRPr lang="en-US" sz="2395">
              <a:solidFill>
                <a:srgbClr val="0D0D0D"/>
              </a:solidFill>
              <a:latin typeface="Titillium Web"/>
              <a:ea typeface="Titillium Web"/>
              <a:cs typeface="Titillium Web"/>
              <a:sym typeface="Titillium Web"/>
            </a:endParaRPr>
          </a:p>
        </p:txBody>
      </p:sp>
      <p:sp>
        <p:nvSpPr>
          <p:cNvPr id="17" name="TextBox 17"/>
          <p:cNvSpPr txBox="1"/>
          <p:nvPr/>
        </p:nvSpPr>
        <p:spPr>
          <a:xfrm>
            <a:off x="1656801" y="5304517"/>
            <a:ext cx="9066010" cy="413570"/>
          </a:xfrm>
          <a:prstGeom prst="rect">
            <a:avLst/>
          </a:prstGeom>
        </p:spPr>
        <p:txBody>
          <a:bodyPr lIns="0" tIns="0" rIns="0" bIns="0" rtlCol="0" anchor="t">
            <a:spAutoFit/>
          </a:bodyPr>
          <a:lstStyle/>
          <a:p>
            <a:pPr marL="0" lvl="0" indent="0" algn="ctr">
              <a:lnSpc>
                <a:spcPts val="3592"/>
              </a:lnSpc>
              <a:spcBef>
                <a:spcPct val="0"/>
              </a:spcBef>
            </a:pPr>
            <a:r>
              <a:rPr lang="en-US" sz="2395">
                <a:solidFill>
                  <a:srgbClr val="0D0D0D"/>
                </a:solidFill>
                <a:latin typeface="Titillium Web"/>
                <a:ea typeface="Titillium Web"/>
                <a:cs typeface="Titillium Web"/>
                <a:sym typeface="Titillium Web"/>
              </a:rPr>
              <a:t>  Kiểm thử hộp đen (Black-box testing) </a:t>
            </a:r>
          </a:p>
        </p:txBody>
      </p:sp>
      <p:sp>
        <p:nvSpPr>
          <p:cNvPr id="18" name="TextBox 18"/>
          <p:cNvSpPr txBox="1"/>
          <p:nvPr/>
        </p:nvSpPr>
        <p:spPr>
          <a:xfrm>
            <a:off x="2076619" y="6159892"/>
            <a:ext cx="9066010" cy="413570"/>
          </a:xfrm>
          <a:prstGeom prst="rect">
            <a:avLst/>
          </a:prstGeom>
        </p:spPr>
        <p:txBody>
          <a:bodyPr lIns="0" tIns="0" rIns="0" bIns="0" rtlCol="0" anchor="t">
            <a:spAutoFit/>
          </a:bodyPr>
          <a:lstStyle/>
          <a:p>
            <a:pPr marL="0" lvl="0" indent="0" algn="ctr">
              <a:lnSpc>
                <a:spcPts val="3592"/>
              </a:lnSpc>
              <a:spcBef>
                <a:spcPct val="0"/>
              </a:spcBef>
            </a:pPr>
            <a:r>
              <a:rPr lang="en-US" sz="2395">
                <a:solidFill>
                  <a:srgbClr val="0D0D0D"/>
                </a:solidFill>
                <a:latin typeface="Titillium Web"/>
                <a:ea typeface="Titillium Web"/>
                <a:cs typeface="Titillium Web"/>
                <a:sym typeface="Titillium Web"/>
              </a:rPr>
              <a:t>Kiểm thử giao diện người dùng (UI Testing) </a:t>
            </a:r>
          </a:p>
        </p:txBody>
      </p:sp>
      <p:sp>
        <p:nvSpPr>
          <p:cNvPr id="19" name="TextBox 19"/>
          <p:cNvSpPr txBox="1"/>
          <p:nvPr/>
        </p:nvSpPr>
        <p:spPr>
          <a:xfrm>
            <a:off x="1800390" y="6976902"/>
            <a:ext cx="9066010" cy="861245"/>
          </a:xfrm>
          <a:prstGeom prst="rect">
            <a:avLst/>
          </a:prstGeom>
        </p:spPr>
        <p:txBody>
          <a:bodyPr lIns="0" tIns="0" rIns="0" bIns="0" rtlCol="0" anchor="t">
            <a:spAutoFit/>
          </a:bodyPr>
          <a:lstStyle/>
          <a:p>
            <a:pPr algn="ctr">
              <a:lnSpc>
                <a:spcPts val="3592"/>
              </a:lnSpc>
            </a:pPr>
            <a:r>
              <a:rPr lang="en-US" sz="2395">
                <a:solidFill>
                  <a:srgbClr val="0D0D0D"/>
                </a:solidFill>
                <a:latin typeface="Titillium Web"/>
                <a:ea typeface="Titillium Web"/>
                <a:cs typeface="Titillium Web"/>
                <a:sym typeface="Titillium Web"/>
              </a:rPr>
              <a:t> Kiểm thử trên đa thiết bị và trình duyệt </a:t>
            </a:r>
          </a:p>
          <a:p>
            <a:pPr marL="0" lvl="0" indent="0" algn="ctr">
              <a:lnSpc>
                <a:spcPts val="3592"/>
              </a:lnSpc>
              <a:spcBef>
                <a:spcPct val="0"/>
              </a:spcBef>
            </a:pPr>
            <a:r>
              <a:rPr lang="en-US" sz="2395">
                <a:solidFill>
                  <a:srgbClr val="0D0D0D"/>
                </a:solidFill>
                <a:latin typeface="Titillium Web"/>
                <a:ea typeface="Titillium Web"/>
                <a:cs typeface="Titillium Web"/>
                <a:sym typeface="Titillium Web"/>
              </a:rPr>
              <a:t>(Cross-browser/device testing)</a:t>
            </a: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51251"/>
            <a:chOff x="0" y="0"/>
            <a:chExt cx="4816593" cy="145185"/>
          </a:xfrm>
        </p:grpSpPr>
        <p:sp>
          <p:nvSpPr>
            <p:cNvPr id="3" name="Freeform 3"/>
            <p:cNvSpPr/>
            <p:nvPr/>
          </p:nvSpPr>
          <p:spPr>
            <a:xfrm>
              <a:off x="0" y="0"/>
              <a:ext cx="4816592" cy="145185"/>
            </a:xfrm>
            <a:custGeom>
              <a:avLst/>
              <a:gdLst/>
              <a:ahLst/>
              <a:cxnLst/>
              <a:rect l="l" t="t" r="r" b="b"/>
              <a:pathLst>
                <a:path w="4816592" h="145185">
                  <a:moveTo>
                    <a:pt x="0" y="0"/>
                  </a:moveTo>
                  <a:lnTo>
                    <a:pt x="4816592" y="0"/>
                  </a:lnTo>
                  <a:lnTo>
                    <a:pt x="4816592" y="145185"/>
                  </a:lnTo>
                  <a:lnTo>
                    <a:pt x="0" y="145185"/>
                  </a:lnTo>
                  <a:close/>
                </a:path>
              </a:pathLst>
            </a:custGeom>
            <a:solidFill>
              <a:srgbClr val="604ABD"/>
            </a:solidFill>
            <a:ln w="19050" cap="sq">
              <a:solidFill>
                <a:srgbClr val="0D0D0D"/>
              </a:solidFill>
              <a:prstDash val="solid"/>
              <a:miter/>
            </a:ln>
          </p:spPr>
          <p:txBody>
            <a:bodyPr/>
            <a:lstStyle/>
            <a:p>
              <a:endParaRPr lang="en-US"/>
            </a:p>
          </p:txBody>
        </p:sp>
        <p:sp>
          <p:nvSpPr>
            <p:cNvPr id="4" name="TextBox 4"/>
            <p:cNvSpPr txBox="1"/>
            <p:nvPr/>
          </p:nvSpPr>
          <p:spPr>
            <a:xfrm>
              <a:off x="0" y="-38100"/>
              <a:ext cx="4816593" cy="183285"/>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562848" y="188440"/>
            <a:ext cx="697483" cy="174371"/>
          </a:xfrm>
          <a:custGeom>
            <a:avLst/>
            <a:gdLst/>
            <a:ahLst/>
            <a:cxnLst/>
            <a:rect l="l" t="t" r="r" b="b"/>
            <a:pathLst>
              <a:path w="697483" h="174371">
                <a:moveTo>
                  <a:pt x="0" y="0"/>
                </a:moveTo>
                <a:lnTo>
                  <a:pt x="697483" y="0"/>
                </a:lnTo>
                <a:lnTo>
                  <a:pt x="697483" y="174371"/>
                </a:lnTo>
                <a:lnTo>
                  <a:pt x="0" y="1743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868276" y="563449"/>
            <a:ext cx="11150307" cy="4663183"/>
            <a:chOff x="0" y="0"/>
            <a:chExt cx="14867076" cy="6217578"/>
          </a:xfrm>
        </p:grpSpPr>
        <p:grpSp>
          <p:nvGrpSpPr>
            <p:cNvPr id="7" name="Group 7"/>
            <p:cNvGrpSpPr/>
            <p:nvPr/>
          </p:nvGrpSpPr>
          <p:grpSpPr>
            <a:xfrm>
              <a:off x="0" y="887728"/>
              <a:ext cx="14867076" cy="4278461"/>
              <a:chOff x="0" y="0"/>
              <a:chExt cx="2936706" cy="845128"/>
            </a:xfrm>
          </p:grpSpPr>
          <p:sp>
            <p:nvSpPr>
              <p:cNvPr id="8" name="Freeform 8"/>
              <p:cNvSpPr/>
              <p:nvPr/>
            </p:nvSpPr>
            <p:spPr>
              <a:xfrm>
                <a:off x="0" y="0"/>
                <a:ext cx="2936706" cy="845128"/>
              </a:xfrm>
              <a:custGeom>
                <a:avLst/>
                <a:gdLst/>
                <a:ahLst/>
                <a:cxnLst/>
                <a:rect l="l" t="t" r="r" b="b"/>
                <a:pathLst>
                  <a:path w="2936706" h="845128">
                    <a:moveTo>
                      <a:pt x="0" y="0"/>
                    </a:moveTo>
                    <a:lnTo>
                      <a:pt x="2936706" y="0"/>
                    </a:lnTo>
                    <a:lnTo>
                      <a:pt x="2936706" y="845128"/>
                    </a:lnTo>
                    <a:lnTo>
                      <a:pt x="0" y="845128"/>
                    </a:lnTo>
                    <a:close/>
                  </a:path>
                </a:pathLst>
              </a:custGeom>
              <a:solidFill>
                <a:srgbClr val="E0D2EF"/>
              </a:solidFill>
            </p:spPr>
            <p:txBody>
              <a:bodyPr/>
              <a:lstStyle/>
              <a:p>
                <a:endParaRPr lang="en-US"/>
              </a:p>
            </p:txBody>
          </p:sp>
          <p:sp>
            <p:nvSpPr>
              <p:cNvPr id="9" name="TextBox 9"/>
              <p:cNvSpPr txBox="1"/>
              <p:nvPr/>
            </p:nvSpPr>
            <p:spPr>
              <a:xfrm>
                <a:off x="0" y="-38100"/>
                <a:ext cx="2936706" cy="883228"/>
              </a:xfrm>
              <a:prstGeom prst="rect">
                <a:avLst/>
              </a:prstGeom>
            </p:spPr>
            <p:txBody>
              <a:bodyPr lIns="50800" tIns="50800" rIns="50800" bIns="50800" rtlCol="0" anchor="ctr"/>
              <a:lstStyle/>
              <a:p>
                <a:pPr algn="ctr">
                  <a:lnSpc>
                    <a:spcPts val="2100"/>
                  </a:lnSpc>
                </a:pPr>
                <a:endParaRPr/>
              </a:p>
            </p:txBody>
          </p:sp>
        </p:grpSp>
        <p:sp>
          <p:nvSpPr>
            <p:cNvPr id="10" name="Freeform 10"/>
            <p:cNvSpPr/>
            <p:nvPr/>
          </p:nvSpPr>
          <p:spPr>
            <a:xfrm>
              <a:off x="376958" y="0"/>
              <a:ext cx="14490118" cy="6217578"/>
            </a:xfrm>
            <a:custGeom>
              <a:avLst/>
              <a:gdLst/>
              <a:ahLst/>
              <a:cxnLst/>
              <a:rect l="l" t="t" r="r" b="b"/>
              <a:pathLst>
                <a:path w="14490118" h="6217578">
                  <a:moveTo>
                    <a:pt x="0" y="0"/>
                  </a:moveTo>
                  <a:lnTo>
                    <a:pt x="14490118" y="0"/>
                  </a:lnTo>
                  <a:lnTo>
                    <a:pt x="14490118" y="6217578"/>
                  </a:lnTo>
                  <a:lnTo>
                    <a:pt x="0" y="62175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11" name="TextBox 11"/>
          <p:cNvSpPr txBox="1"/>
          <p:nvPr/>
        </p:nvSpPr>
        <p:spPr>
          <a:xfrm>
            <a:off x="1028700" y="2199005"/>
            <a:ext cx="8147139" cy="1838325"/>
          </a:xfrm>
          <a:prstGeom prst="rect">
            <a:avLst/>
          </a:prstGeom>
        </p:spPr>
        <p:txBody>
          <a:bodyPr lIns="0" tIns="0" rIns="0" bIns="0" rtlCol="0" anchor="t">
            <a:spAutoFit/>
          </a:bodyPr>
          <a:lstStyle/>
          <a:p>
            <a:pPr marL="0" lvl="0" indent="0" algn="ctr">
              <a:lnSpc>
                <a:spcPts val="7200"/>
              </a:lnSpc>
              <a:spcBef>
                <a:spcPct val="0"/>
              </a:spcBef>
            </a:pPr>
            <a:r>
              <a:rPr lang="en-US" sz="6000" b="1" u="none" dirty="0">
                <a:solidFill>
                  <a:srgbClr val="0D0D0D"/>
                </a:solidFill>
                <a:latin typeface="Titillium Web Bold"/>
                <a:ea typeface="Titillium Web Bold"/>
                <a:cs typeface="Titillium Web Bold"/>
                <a:sym typeface="Titillium Web Bold"/>
              </a:rPr>
              <a:t>VII KẾT LUẬN</a:t>
            </a:r>
          </a:p>
          <a:p>
            <a:pPr marL="0" lvl="0" indent="0" algn="ctr">
              <a:lnSpc>
                <a:spcPts val="7200"/>
              </a:lnSpc>
              <a:spcBef>
                <a:spcPct val="0"/>
              </a:spcBef>
            </a:pPr>
            <a:endParaRPr lang="en-US" sz="6000" b="1" u="none" dirty="0">
              <a:solidFill>
                <a:srgbClr val="0D0D0D"/>
              </a:solidFill>
              <a:latin typeface="Titillium Web Bold"/>
              <a:ea typeface="Titillium Web Bold"/>
              <a:cs typeface="Titillium Web Bold"/>
              <a:sym typeface="Titillium Web Bold"/>
            </a:endParaRPr>
          </a:p>
        </p:txBody>
      </p:sp>
      <p:grpSp>
        <p:nvGrpSpPr>
          <p:cNvPr id="12" name="Group 12"/>
          <p:cNvGrpSpPr/>
          <p:nvPr/>
        </p:nvGrpSpPr>
        <p:grpSpPr>
          <a:xfrm>
            <a:off x="9949346" y="746931"/>
            <a:ext cx="7603862" cy="3290398"/>
            <a:chOff x="0" y="0"/>
            <a:chExt cx="10138483" cy="4387198"/>
          </a:xfrm>
        </p:grpSpPr>
        <p:grpSp>
          <p:nvGrpSpPr>
            <p:cNvPr id="13" name="Group 13"/>
            <p:cNvGrpSpPr/>
            <p:nvPr/>
          </p:nvGrpSpPr>
          <p:grpSpPr>
            <a:xfrm>
              <a:off x="0" y="1193326"/>
              <a:ext cx="10138483" cy="3193872"/>
              <a:chOff x="0" y="0"/>
              <a:chExt cx="2203508" cy="694159"/>
            </a:xfrm>
          </p:grpSpPr>
          <p:sp>
            <p:nvSpPr>
              <p:cNvPr id="14" name="Freeform 14"/>
              <p:cNvSpPr/>
              <p:nvPr/>
            </p:nvSpPr>
            <p:spPr>
              <a:xfrm>
                <a:off x="0" y="0"/>
                <a:ext cx="2203508" cy="694159"/>
              </a:xfrm>
              <a:custGeom>
                <a:avLst/>
                <a:gdLst/>
                <a:ahLst/>
                <a:cxnLst/>
                <a:rect l="l" t="t" r="r" b="b"/>
                <a:pathLst>
                  <a:path w="2203508" h="694159">
                    <a:moveTo>
                      <a:pt x="0" y="0"/>
                    </a:moveTo>
                    <a:lnTo>
                      <a:pt x="2203508" y="0"/>
                    </a:lnTo>
                    <a:lnTo>
                      <a:pt x="2203508" y="694159"/>
                    </a:lnTo>
                    <a:lnTo>
                      <a:pt x="0" y="694159"/>
                    </a:lnTo>
                    <a:close/>
                  </a:path>
                </a:pathLst>
              </a:custGeom>
              <a:solidFill>
                <a:srgbClr val="F2F2F2"/>
              </a:solidFill>
            </p:spPr>
            <p:txBody>
              <a:bodyPr/>
              <a:lstStyle/>
              <a:p>
                <a:endParaRPr lang="en-US"/>
              </a:p>
            </p:txBody>
          </p:sp>
          <p:sp>
            <p:nvSpPr>
              <p:cNvPr id="15" name="TextBox 15"/>
              <p:cNvSpPr txBox="1"/>
              <p:nvPr/>
            </p:nvSpPr>
            <p:spPr>
              <a:xfrm>
                <a:off x="0" y="-28575"/>
                <a:ext cx="2203508" cy="722734"/>
              </a:xfrm>
              <a:prstGeom prst="rect">
                <a:avLst/>
              </a:prstGeom>
            </p:spPr>
            <p:txBody>
              <a:bodyPr lIns="50800" tIns="50800" rIns="50800" bIns="50800" rtlCol="0" anchor="ctr"/>
              <a:lstStyle/>
              <a:p>
                <a:pPr algn="ctr">
                  <a:lnSpc>
                    <a:spcPts val="1908"/>
                  </a:lnSpc>
                </a:pPr>
                <a:endParaRPr/>
              </a:p>
            </p:txBody>
          </p:sp>
        </p:grpSp>
        <p:sp>
          <p:nvSpPr>
            <p:cNvPr id="16" name="Freeform 16"/>
            <p:cNvSpPr/>
            <p:nvPr/>
          </p:nvSpPr>
          <p:spPr>
            <a:xfrm>
              <a:off x="0" y="0"/>
              <a:ext cx="10138483" cy="4387198"/>
            </a:xfrm>
            <a:custGeom>
              <a:avLst/>
              <a:gdLst/>
              <a:ahLst/>
              <a:cxnLst/>
              <a:rect l="l" t="t" r="r" b="b"/>
              <a:pathLst>
                <a:path w="10138483" h="4387198">
                  <a:moveTo>
                    <a:pt x="0" y="0"/>
                  </a:moveTo>
                  <a:lnTo>
                    <a:pt x="10138483" y="0"/>
                  </a:lnTo>
                  <a:lnTo>
                    <a:pt x="10138483" y="4387198"/>
                  </a:lnTo>
                  <a:lnTo>
                    <a:pt x="0" y="43871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nvGrpSpPr>
          <p:cNvPr id="17" name="Group 17"/>
          <p:cNvGrpSpPr/>
          <p:nvPr/>
        </p:nvGrpSpPr>
        <p:grpSpPr>
          <a:xfrm>
            <a:off x="1239106" y="6175505"/>
            <a:ext cx="7726327" cy="3343393"/>
            <a:chOff x="0" y="0"/>
            <a:chExt cx="10301770" cy="4457857"/>
          </a:xfrm>
        </p:grpSpPr>
        <p:grpSp>
          <p:nvGrpSpPr>
            <p:cNvPr id="18" name="Group 18"/>
            <p:cNvGrpSpPr/>
            <p:nvPr/>
          </p:nvGrpSpPr>
          <p:grpSpPr>
            <a:xfrm>
              <a:off x="0" y="1212545"/>
              <a:ext cx="10301770" cy="3245312"/>
              <a:chOff x="0" y="0"/>
              <a:chExt cx="2203508" cy="694159"/>
            </a:xfrm>
          </p:grpSpPr>
          <p:sp>
            <p:nvSpPr>
              <p:cNvPr id="19" name="Freeform 19"/>
              <p:cNvSpPr/>
              <p:nvPr/>
            </p:nvSpPr>
            <p:spPr>
              <a:xfrm>
                <a:off x="0" y="0"/>
                <a:ext cx="2203508" cy="694159"/>
              </a:xfrm>
              <a:custGeom>
                <a:avLst/>
                <a:gdLst/>
                <a:ahLst/>
                <a:cxnLst/>
                <a:rect l="l" t="t" r="r" b="b"/>
                <a:pathLst>
                  <a:path w="2203508" h="694159">
                    <a:moveTo>
                      <a:pt x="0" y="0"/>
                    </a:moveTo>
                    <a:lnTo>
                      <a:pt x="2203508" y="0"/>
                    </a:lnTo>
                    <a:lnTo>
                      <a:pt x="2203508" y="694159"/>
                    </a:lnTo>
                    <a:lnTo>
                      <a:pt x="0" y="694159"/>
                    </a:lnTo>
                    <a:close/>
                  </a:path>
                </a:pathLst>
              </a:custGeom>
              <a:solidFill>
                <a:srgbClr val="F2F2F2"/>
              </a:solidFill>
            </p:spPr>
            <p:txBody>
              <a:bodyPr/>
              <a:lstStyle/>
              <a:p>
                <a:endParaRPr lang="en-US"/>
              </a:p>
            </p:txBody>
          </p:sp>
          <p:sp>
            <p:nvSpPr>
              <p:cNvPr id="20" name="TextBox 20"/>
              <p:cNvSpPr txBox="1"/>
              <p:nvPr/>
            </p:nvSpPr>
            <p:spPr>
              <a:xfrm>
                <a:off x="0" y="-28575"/>
                <a:ext cx="2203508" cy="722734"/>
              </a:xfrm>
              <a:prstGeom prst="rect">
                <a:avLst/>
              </a:prstGeom>
            </p:spPr>
            <p:txBody>
              <a:bodyPr lIns="50800" tIns="50800" rIns="50800" bIns="50800" rtlCol="0" anchor="ctr"/>
              <a:lstStyle/>
              <a:p>
                <a:pPr algn="ctr">
                  <a:lnSpc>
                    <a:spcPts val="1908"/>
                  </a:lnSpc>
                </a:pPr>
                <a:endParaRPr/>
              </a:p>
            </p:txBody>
          </p:sp>
        </p:grpSp>
        <p:sp>
          <p:nvSpPr>
            <p:cNvPr id="21" name="Freeform 21"/>
            <p:cNvSpPr/>
            <p:nvPr/>
          </p:nvSpPr>
          <p:spPr>
            <a:xfrm>
              <a:off x="0" y="0"/>
              <a:ext cx="10301770" cy="4457857"/>
            </a:xfrm>
            <a:custGeom>
              <a:avLst/>
              <a:gdLst/>
              <a:ahLst/>
              <a:cxnLst/>
              <a:rect l="l" t="t" r="r" b="b"/>
              <a:pathLst>
                <a:path w="10301770" h="4457857">
                  <a:moveTo>
                    <a:pt x="0" y="0"/>
                  </a:moveTo>
                  <a:lnTo>
                    <a:pt x="10301770" y="0"/>
                  </a:lnTo>
                  <a:lnTo>
                    <a:pt x="10301770" y="4457857"/>
                  </a:lnTo>
                  <a:lnTo>
                    <a:pt x="0" y="44578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nvGrpSpPr>
          <p:cNvPr id="22" name="Group 22"/>
          <p:cNvGrpSpPr/>
          <p:nvPr/>
        </p:nvGrpSpPr>
        <p:grpSpPr>
          <a:xfrm>
            <a:off x="9655438" y="4881492"/>
            <a:ext cx="7603862" cy="3290398"/>
            <a:chOff x="0" y="0"/>
            <a:chExt cx="10138483" cy="4387198"/>
          </a:xfrm>
        </p:grpSpPr>
        <p:grpSp>
          <p:nvGrpSpPr>
            <p:cNvPr id="23" name="Group 23"/>
            <p:cNvGrpSpPr/>
            <p:nvPr/>
          </p:nvGrpSpPr>
          <p:grpSpPr>
            <a:xfrm>
              <a:off x="0" y="1193326"/>
              <a:ext cx="10138483" cy="3193872"/>
              <a:chOff x="0" y="0"/>
              <a:chExt cx="2203508" cy="694159"/>
            </a:xfrm>
          </p:grpSpPr>
          <p:sp>
            <p:nvSpPr>
              <p:cNvPr id="24" name="Freeform 24"/>
              <p:cNvSpPr/>
              <p:nvPr/>
            </p:nvSpPr>
            <p:spPr>
              <a:xfrm>
                <a:off x="0" y="0"/>
                <a:ext cx="2203508" cy="694159"/>
              </a:xfrm>
              <a:custGeom>
                <a:avLst/>
                <a:gdLst/>
                <a:ahLst/>
                <a:cxnLst/>
                <a:rect l="l" t="t" r="r" b="b"/>
                <a:pathLst>
                  <a:path w="2203508" h="694159">
                    <a:moveTo>
                      <a:pt x="0" y="0"/>
                    </a:moveTo>
                    <a:lnTo>
                      <a:pt x="2203508" y="0"/>
                    </a:lnTo>
                    <a:lnTo>
                      <a:pt x="2203508" y="694159"/>
                    </a:lnTo>
                    <a:lnTo>
                      <a:pt x="0" y="694159"/>
                    </a:lnTo>
                    <a:close/>
                  </a:path>
                </a:pathLst>
              </a:custGeom>
              <a:solidFill>
                <a:srgbClr val="F2F2F2"/>
              </a:solidFill>
            </p:spPr>
            <p:txBody>
              <a:bodyPr/>
              <a:lstStyle/>
              <a:p>
                <a:endParaRPr lang="en-US"/>
              </a:p>
            </p:txBody>
          </p:sp>
          <p:sp>
            <p:nvSpPr>
              <p:cNvPr id="25" name="TextBox 25"/>
              <p:cNvSpPr txBox="1"/>
              <p:nvPr/>
            </p:nvSpPr>
            <p:spPr>
              <a:xfrm>
                <a:off x="0" y="-28575"/>
                <a:ext cx="2203508" cy="722734"/>
              </a:xfrm>
              <a:prstGeom prst="rect">
                <a:avLst/>
              </a:prstGeom>
            </p:spPr>
            <p:txBody>
              <a:bodyPr lIns="50800" tIns="50800" rIns="50800" bIns="50800" rtlCol="0" anchor="ctr"/>
              <a:lstStyle/>
              <a:p>
                <a:pPr algn="ctr">
                  <a:lnSpc>
                    <a:spcPts val="1908"/>
                  </a:lnSpc>
                </a:pPr>
                <a:endParaRPr/>
              </a:p>
            </p:txBody>
          </p:sp>
        </p:grpSp>
        <p:sp>
          <p:nvSpPr>
            <p:cNvPr id="26" name="Freeform 26"/>
            <p:cNvSpPr/>
            <p:nvPr/>
          </p:nvSpPr>
          <p:spPr>
            <a:xfrm>
              <a:off x="0" y="0"/>
              <a:ext cx="10138483" cy="4387198"/>
            </a:xfrm>
            <a:custGeom>
              <a:avLst/>
              <a:gdLst/>
              <a:ahLst/>
              <a:cxnLst/>
              <a:rect l="l" t="t" r="r" b="b"/>
              <a:pathLst>
                <a:path w="10138483" h="4387198">
                  <a:moveTo>
                    <a:pt x="0" y="0"/>
                  </a:moveTo>
                  <a:lnTo>
                    <a:pt x="10138483" y="0"/>
                  </a:lnTo>
                  <a:lnTo>
                    <a:pt x="10138483" y="4387198"/>
                  </a:lnTo>
                  <a:lnTo>
                    <a:pt x="0" y="43871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27" name="TextBox 27"/>
          <p:cNvSpPr txBox="1"/>
          <p:nvPr/>
        </p:nvSpPr>
        <p:spPr>
          <a:xfrm>
            <a:off x="10282031" y="1753938"/>
            <a:ext cx="6416262" cy="638192"/>
          </a:xfrm>
          <a:prstGeom prst="rect">
            <a:avLst/>
          </a:prstGeom>
        </p:spPr>
        <p:txBody>
          <a:bodyPr lIns="0" tIns="0" rIns="0" bIns="0" rtlCol="0" anchor="t">
            <a:spAutoFit/>
          </a:bodyPr>
          <a:lstStyle/>
          <a:p>
            <a:pPr algn="ctr">
              <a:lnSpc>
                <a:spcPts val="2624"/>
              </a:lnSpc>
              <a:spcBef>
                <a:spcPct val="0"/>
              </a:spcBef>
            </a:pPr>
            <a:r>
              <a:rPr lang="en-US" sz="1874">
                <a:solidFill>
                  <a:srgbClr val="0D0D0D"/>
                </a:solidFill>
                <a:latin typeface="Titillium Web"/>
                <a:ea typeface="Titillium Web"/>
                <a:cs typeface="Titillium Web"/>
                <a:sym typeface="Titillium Web"/>
              </a:rPr>
              <a:t>Sau quá trình nghiên cứu, phân tích và triển khai, website đã đáp ứng đầy đủ các mục tiêu đề ra ban đầu:</a:t>
            </a:r>
          </a:p>
        </p:txBody>
      </p:sp>
      <p:sp>
        <p:nvSpPr>
          <p:cNvPr id="28" name="TextBox 28"/>
          <p:cNvSpPr txBox="1"/>
          <p:nvPr/>
        </p:nvSpPr>
        <p:spPr>
          <a:xfrm>
            <a:off x="10282031" y="2856940"/>
            <a:ext cx="6416262" cy="638192"/>
          </a:xfrm>
          <a:prstGeom prst="rect">
            <a:avLst/>
          </a:prstGeom>
        </p:spPr>
        <p:txBody>
          <a:bodyPr lIns="0" tIns="0" rIns="0" bIns="0" rtlCol="0" anchor="t">
            <a:spAutoFit/>
          </a:bodyPr>
          <a:lstStyle/>
          <a:p>
            <a:pPr marL="404665" lvl="1" indent="-202333" algn="ctr">
              <a:lnSpc>
                <a:spcPts val="2624"/>
              </a:lnSpc>
              <a:spcBef>
                <a:spcPct val="0"/>
              </a:spcBef>
              <a:buFont typeface="Arial"/>
              <a:buChar char="•"/>
            </a:pPr>
            <a:r>
              <a:rPr lang="en-US" sz="1874">
                <a:solidFill>
                  <a:srgbClr val="0D0D0D"/>
                </a:solidFill>
                <a:latin typeface="Titillium Web"/>
                <a:ea typeface="Titillium Web"/>
                <a:cs typeface="Titillium Web"/>
                <a:sym typeface="Titillium Web"/>
              </a:rPr>
              <a:t>Hiển thị chính xác và trực quan thông tin thời tiết thời gian thực dựa trên dữ liệu từ WeatherAPI.</a:t>
            </a:r>
          </a:p>
        </p:txBody>
      </p:sp>
      <p:sp>
        <p:nvSpPr>
          <p:cNvPr id="29" name="TextBox 29"/>
          <p:cNvSpPr txBox="1"/>
          <p:nvPr/>
        </p:nvSpPr>
        <p:spPr>
          <a:xfrm>
            <a:off x="1693466" y="7347130"/>
            <a:ext cx="6416262" cy="962042"/>
          </a:xfrm>
          <a:prstGeom prst="rect">
            <a:avLst/>
          </a:prstGeom>
        </p:spPr>
        <p:txBody>
          <a:bodyPr lIns="0" tIns="0" rIns="0" bIns="0" rtlCol="0" anchor="t">
            <a:spAutoFit/>
          </a:bodyPr>
          <a:lstStyle/>
          <a:p>
            <a:pPr marL="404665" lvl="1" indent="-202333" algn="ctr">
              <a:lnSpc>
                <a:spcPts val="2624"/>
              </a:lnSpc>
              <a:spcBef>
                <a:spcPct val="0"/>
              </a:spcBef>
              <a:buFont typeface="Arial"/>
              <a:buChar char="•"/>
            </a:pPr>
            <a:r>
              <a:rPr lang="en-US" sz="1874">
                <a:solidFill>
                  <a:srgbClr val="0D0D0D"/>
                </a:solidFill>
                <a:latin typeface="Titillium Web"/>
                <a:ea typeface="Titillium Web"/>
                <a:cs typeface="Titillium Web"/>
                <a:sym typeface="Titillium Web"/>
              </a:rPr>
              <a:t>Tương tác tốt với người dùng: cho phép tìm kiếm địa điểm, định vị tự động, chuyển đổi giao diện nền sáng/tối, và dự báo thời tiết 5 ngày tiếp theo bằng biểu đồ dễ hiểu.</a:t>
            </a:r>
          </a:p>
        </p:txBody>
      </p:sp>
      <p:sp>
        <p:nvSpPr>
          <p:cNvPr id="30" name="TextBox 30"/>
          <p:cNvSpPr txBox="1"/>
          <p:nvPr/>
        </p:nvSpPr>
        <p:spPr>
          <a:xfrm>
            <a:off x="10053450" y="5980696"/>
            <a:ext cx="6416262" cy="638192"/>
          </a:xfrm>
          <a:prstGeom prst="rect">
            <a:avLst/>
          </a:prstGeom>
        </p:spPr>
        <p:txBody>
          <a:bodyPr lIns="0" tIns="0" rIns="0" bIns="0" rtlCol="0" anchor="t">
            <a:spAutoFit/>
          </a:bodyPr>
          <a:lstStyle/>
          <a:p>
            <a:pPr marL="404665" lvl="1" indent="-202333" algn="ctr">
              <a:lnSpc>
                <a:spcPts val="2624"/>
              </a:lnSpc>
              <a:spcBef>
                <a:spcPct val="0"/>
              </a:spcBef>
              <a:buFont typeface="Arial"/>
              <a:buChar char="•"/>
            </a:pPr>
            <a:r>
              <a:rPr lang="en-US" sz="1874">
                <a:solidFill>
                  <a:srgbClr val="0D0D0D"/>
                </a:solidFill>
                <a:latin typeface="Titillium Web"/>
                <a:ea typeface="Titillium Web"/>
                <a:cs typeface="Titillium Web"/>
                <a:sym typeface="Titillium Web"/>
              </a:rPr>
              <a:t>Giao diện thân thiện, hỗ trợ tiếng Việt hoàn toàn, hoạt động mượt mà trên nhiều trình duyệt và thiết bị khác nhau.</a:t>
            </a:r>
          </a:p>
        </p:txBody>
      </p:sp>
      <p:sp>
        <p:nvSpPr>
          <p:cNvPr id="31" name="TextBox 31"/>
          <p:cNvSpPr txBox="1"/>
          <p:nvPr/>
        </p:nvSpPr>
        <p:spPr>
          <a:xfrm>
            <a:off x="10053450" y="7047084"/>
            <a:ext cx="6416262" cy="638192"/>
          </a:xfrm>
          <a:prstGeom prst="rect">
            <a:avLst/>
          </a:prstGeom>
        </p:spPr>
        <p:txBody>
          <a:bodyPr lIns="0" tIns="0" rIns="0" bIns="0" rtlCol="0" anchor="t">
            <a:spAutoFit/>
          </a:bodyPr>
          <a:lstStyle/>
          <a:p>
            <a:pPr marL="404665" lvl="1" indent="-202333" algn="ctr">
              <a:lnSpc>
                <a:spcPts val="2624"/>
              </a:lnSpc>
              <a:spcBef>
                <a:spcPct val="0"/>
              </a:spcBef>
              <a:buFont typeface="Arial"/>
              <a:buChar char="•"/>
            </a:pPr>
            <a:r>
              <a:rPr lang="en-US" sz="1874">
                <a:solidFill>
                  <a:srgbClr val="0D0D0D"/>
                </a:solidFill>
                <a:latin typeface="Titillium Web"/>
                <a:ea typeface="Titillium Web"/>
                <a:cs typeface="Titillium Web"/>
                <a:sym typeface="Titillium Web"/>
              </a:rPr>
              <a:t>Không cần cơ sở dữ liệu, đảm bảo tính đơn giản trong triển khai và bảo mật riêng tư cho người dùng.</a:t>
            </a: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2532633" y="4711796"/>
            <a:ext cx="3737388" cy="860867"/>
            <a:chOff x="0" y="0"/>
            <a:chExt cx="984333" cy="226730"/>
          </a:xfrm>
        </p:grpSpPr>
        <p:sp>
          <p:nvSpPr>
            <p:cNvPr id="3" name="Freeform 3"/>
            <p:cNvSpPr/>
            <p:nvPr/>
          </p:nvSpPr>
          <p:spPr>
            <a:xfrm>
              <a:off x="0" y="0"/>
              <a:ext cx="984333" cy="226730"/>
            </a:xfrm>
            <a:custGeom>
              <a:avLst/>
              <a:gdLst/>
              <a:ahLst/>
              <a:cxnLst/>
              <a:rect l="l" t="t" r="r" b="b"/>
              <a:pathLst>
                <a:path w="984333" h="226730">
                  <a:moveTo>
                    <a:pt x="0" y="0"/>
                  </a:moveTo>
                  <a:lnTo>
                    <a:pt x="984333" y="0"/>
                  </a:lnTo>
                  <a:lnTo>
                    <a:pt x="984333" y="226730"/>
                  </a:lnTo>
                  <a:lnTo>
                    <a:pt x="0" y="226730"/>
                  </a:lnTo>
                  <a:close/>
                </a:path>
              </a:pathLst>
            </a:custGeom>
            <a:solidFill>
              <a:srgbClr val="FFB3D2"/>
            </a:solidFill>
            <a:ln w="19050" cap="sq">
              <a:solidFill>
                <a:srgbClr val="0D0D0D"/>
              </a:solidFill>
              <a:prstDash val="solid"/>
              <a:miter/>
            </a:ln>
          </p:spPr>
          <p:txBody>
            <a:bodyPr/>
            <a:lstStyle/>
            <a:p>
              <a:endParaRPr lang="en-US"/>
            </a:p>
          </p:txBody>
        </p:sp>
        <p:sp>
          <p:nvSpPr>
            <p:cNvPr id="4" name="TextBox 4"/>
            <p:cNvSpPr txBox="1"/>
            <p:nvPr/>
          </p:nvSpPr>
          <p:spPr>
            <a:xfrm>
              <a:off x="0" y="-47625"/>
              <a:ext cx="984333" cy="274355"/>
            </a:xfrm>
            <a:prstGeom prst="rect">
              <a:avLst/>
            </a:prstGeom>
          </p:spPr>
          <p:txBody>
            <a:bodyPr lIns="50800" tIns="50800" rIns="50800" bIns="50800" rtlCol="0" anchor="ctr"/>
            <a:lstStyle/>
            <a:p>
              <a:pPr algn="ctr">
                <a:lnSpc>
                  <a:spcPts val="3219"/>
                </a:lnSpc>
              </a:pPr>
              <a:r>
                <a:rPr lang="en-US" sz="2299" b="1">
                  <a:solidFill>
                    <a:srgbClr val="0D0D0D"/>
                  </a:solidFill>
                  <a:latin typeface="Titillium Web Bold"/>
                  <a:ea typeface="Titillium Web Bold"/>
                  <a:cs typeface="Titillium Web Bold"/>
                  <a:sym typeface="Titillium Web Bold"/>
                </a:rPr>
                <a:t>Kỹ năng lập trình </a:t>
              </a:r>
            </a:p>
          </p:txBody>
        </p:sp>
      </p:grpSp>
      <p:grpSp>
        <p:nvGrpSpPr>
          <p:cNvPr id="5" name="Group 5"/>
          <p:cNvGrpSpPr/>
          <p:nvPr/>
        </p:nvGrpSpPr>
        <p:grpSpPr>
          <a:xfrm>
            <a:off x="-214850" y="-228600"/>
            <a:ext cx="18717700" cy="3937262"/>
            <a:chOff x="0" y="0"/>
            <a:chExt cx="4929765" cy="1036974"/>
          </a:xfrm>
        </p:grpSpPr>
        <p:sp>
          <p:nvSpPr>
            <p:cNvPr id="6" name="Freeform 6"/>
            <p:cNvSpPr/>
            <p:nvPr/>
          </p:nvSpPr>
          <p:spPr>
            <a:xfrm>
              <a:off x="0" y="0"/>
              <a:ext cx="4929765" cy="1036974"/>
            </a:xfrm>
            <a:custGeom>
              <a:avLst/>
              <a:gdLst/>
              <a:ahLst/>
              <a:cxnLst/>
              <a:rect l="l" t="t" r="r" b="b"/>
              <a:pathLst>
                <a:path w="4929765" h="1036974">
                  <a:moveTo>
                    <a:pt x="0" y="0"/>
                  </a:moveTo>
                  <a:lnTo>
                    <a:pt x="4929765" y="0"/>
                  </a:lnTo>
                  <a:lnTo>
                    <a:pt x="4929765" y="1036974"/>
                  </a:lnTo>
                  <a:lnTo>
                    <a:pt x="0" y="1036974"/>
                  </a:lnTo>
                  <a:close/>
                </a:path>
              </a:pathLst>
            </a:custGeom>
            <a:solidFill>
              <a:srgbClr val="E0D2EF"/>
            </a:solidFill>
            <a:ln w="19050" cap="sq">
              <a:solidFill>
                <a:srgbClr val="0D0D0D"/>
              </a:solidFill>
              <a:prstDash val="solid"/>
              <a:miter/>
            </a:ln>
          </p:spPr>
          <p:txBody>
            <a:bodyPr/>
            <a:lstStyle/>
            <a:p>
              <a:endParaRPr lang="en-US"/>
            </a:p>
          </p:txBody>
        </p:sp>
        <p:sp>
          <p:nvSpPr>
            <p:cNvPr id="7" name="TextBox 7"/>
            <p:cNvSpPr txBox="1"/>
            <p:nvPr/>
          </p:nvSpPr>
          <p:spPr>
            <a:xfrm>
              <a:off x="0" y="-38100"/>
              <a:ext cx="4929765" cy="1075074"/>
            </a:xfrm>
            <a:prstGeom prst="rect">
              <a:avLst/>
            </a:prstGeom>
          </p:spPr>
          <p:txBody>
            <a:bodyPr lIns="50800" tIns="50800" rIns="50800" bIns="50800" rtlCol="0" anchor="ctr"/>
            <a:lstStyle/>
            <a:p>
              <a:pPr algn="ctr">
                <a:lnSpc>
                  <a:spcPts val="2100"/>
                </a:lnSpc>
              </a:pPr>
              <a:endParaRPr/>
            </a:p>
          </p:txBody>
        </p:sp>
      </p:grpSp>
      <p:sp>
        <p:nvSpPr>
          <p:cNvPr id="8" name="TextBox 8"/>
          <p:cNvSpPr txBox="1"/>
          <p:nvPr/>
        </p:nvSpPr>
        <p:spPr>
          <a:xfrm>
            <a:off x="1676422" y="917575"/>
            <a:ext cx="14935156" cy="944245"/>
          </a:xfrm>
          <a:prstGeom prst="rect">
            <a:avLst/>
          </a:prstGeom>
        </p:spPr>
        <p:txBody>
          <a:bodyPr lIns="0" tIns="0" rIns="0" bIns="0" rtlCol="0" anchor="t">
            <a:spAutoFit/>
          </a:bodyPr>
          <a:lstStyle/>
          <a:p>
            <a:pPr algn="ctr">
              <a:lnSpc>
                <a:spcPts val="3769"/>
              </a:lnSpc>
            </a:pPr>
            <a:r>
              <a:rPr lang="en-US" sz="2899">
                <a:solidFill>
                  <a:srgbClr val="0D0D0D"/>
                </a:solidFill>
                <a:latin typeface="Titillium Web"/>
                <a:ea typeface="Titillium Web"/>
                <a:cs typeface="Titillium Web"/>
                <a:sym typeface="Titillium Web"/>
              </a:rPr>
              <a:t>Ngoài ra, dự án còn giúp nhóm phát triển nâng cao nhiều kỹ năng chuyên môn quan trọng như:</a:t>
            </a:r>
          </a:p>
          <a:p>
            <a:pPr algn="ctr">
              <a:lnSpc>
                <a:spcPts val="3769"/>
              </a:lnSpc>
            </a:pPr>
            <a:endParaRPr lang="en-US" sz="2899">
              <a:solidFill>
                <a:srgbClr val="0D0D0D"/>
              </a:solidFill>
              <a:latin typeface="Titillium Web"/>
              <a:ea typeface="Titillium Web"/>
              <a:cs typeface="Titillium Web"/>
              <a:sym typeface="Titillium Web"/>
            </a:endParaRPr>
          </a:p>
        </p:txBody>
      </p:sp>
      <p:grpSp>
        <p:nvGrpSpPr>
          <p:cNvPr id="9" name="Group 9"/>
          <p:cNvGrpSpPr/>
          <p:nvPr/>
        </p:nvGrpSpPr>
        <p:grpSpPr>
          <a:xfrm>
            <a:off x="2532633" y="6326489"/>
            <a:ext cx="3737388" cy="860867"/>
            <a:chOff x="0" y="0"/>
            <a:chExt cx="984333" cy="226730"/>
          </a:xfrm>
        </p:grpSpPr>
        <p:sp>
          <p:nvSpPr>
            <p:cNvPr id="10" name="Freeform 10"/>
            <p:cNvSpPr/>
            <p:nvPr/>
          </p:nvSpPr>
          <p:spPr>
            <a:xfrm>
              <a:off x="0" y="0"/>
              <a:ext cx="984333" cy="226730"/>
            </a:xfrm>
            <a:custGeom>
              <a:avLst/>
              <a:gdLst/>
              <a:ahLst/>
              <a:cxnLst/>
              <a:rect l="l" t="t" r="r" b="b"/>
              <a:pathLst>
                <a:path w="984333" h="226730">
                  <a:moveTo>
                    <a:pt x="0" y="0"/>
                  </a:moveTo>
                  <a:lnTo>
                    <a:pt x="984333" y="0"/>
                  </a:lnTo>
                  <a:lnTo>
                    <a:pt x="984333" y="226730"/>
                  </a:lnTo>
                  <a:lnTo>
                    <a:pt x="0" y="226730"/>
                  </a:lnTo>
                  <a:close/>
                </a:path>
              </a:pathLst>
            </a:custGeom>
            <a:solidFill>
              <a:srgbClr val="F2F2F2"/>
            </a:solidFill>
            <a:ln w="19050" cap="sq">
              <a:solidFill>
                <a:srgbClr val="0D0D0D"/>
              </a:solidFill>
              <a:prstDash val="solid"/>
              <a:miter/>
            </a:ln>
          </p:spPr>
          <p:txBody>
            <a:bodyPr/>
            <a:lstStyle/>
            <a:p>
              <a:endParaRPr lang="en-US"/>
            </a:p>
          </p:txBody>
        </p:sp>
        <p:sp>
          <p:nvSpPr>
            <p:cNvPr id="11" name="TextBox 11"/>
            <p:cNvSpPr txBox="1"/>
            <p:nvPr/>
          </p:nvSpPr>
          <p:spPr>
            <a:xfrm>
              <a:off x="0" y="-47625"/>
              <a:ext cx="984333" cy="274355"/>
            </a:xfrm>
            <a:prstGeom prst="rect">
              <a:avLst/>
            </a:prstGeom>
          </p:spPr>
          <p:txBody>
            <a:bodyPr lIns="50800" tIns="50800" rIns="50800" bIns="50800" rtlCol="0" anchor="ctr"/>
            <a:lstStyle/>
            <a:p>
              <a:pPr algn="ctr">
                <a:lnSpc>
                  <a:spcPts val="3219"/>
                </a:lnSpc>
              </a:pPr>
              <a:r>
                <a:rPr lang="en-US" sz="2299" b="1">
                  <a:solidFill>
                    <a:srgbClr val="0D0D0D"/>
                  </a:solidFill>
                  <a:latin typeface="Titillium Web Bold"/>
                  <a:ea typeface="Titillium Web Bold"/>
                  <a:cs typeface="Titillium Web Bold"/>
                  <a:sym typeface="Titillium Web Bold"/>
                </a:rPr>
                <a:t>Xử lý bất đồng bộ</a:t>
              </a:r>
            </a:p>
          </p:txBody>
        </p:sp>
      </p:grpSp>
      <p:grpSp>
        <p:nvGrpSpPr>
          <p:cNvPr id="12" name="Group 12"/>
          <p:cNvGrpSpPr/>
          <p:nvPr/>
        </p:nvGrpSpPr>
        <p:grpSpPr>
          <a:xfrm>
            <a:off x="7442391" y="7941181"/>
            <a:ext cx="8312976" cy="860867"/>
            <a:chOff x="0" y="0"/>
            <a:chExt cx="2189426" cy="226730"/>
          </a:xfrm>
        </p:grpSpPr>
        <p:sp>
          <p:nvSpPr>
            <p:cNvPr id="13" name="Freeform 13"/>
            <p:cNvSpPr/>
            <p:nvPr/>
          </p:nvSpPr>
          <p:spPr>
            <a:xfrm>
              <a:off x="0" y="0"/>
              <a:ext cx="2189426" cy="226730"/>
            </a:xfrm>
            <a:custGeom>
              <a:avLst/>
              <a:gdLst/>
              <a:ahLst/>
              <a:cxnLst/>
              <a:rect l="l" t="t" r="r" b="b"/>
              <a:pathLst>
                <a:path w="2189426" h="226730">
                  <a:moveTo>
                    <a:pt x="0" y="0"/>
                  </a:moveTo>
                  <a:lnTo>
                    <a:pt x="2189426" y="0"/>
                  </a:lnTo>
                  <a:lnTo>
                    <a:pt x="2189426" y="226730"/>
                  </a:lnTo>
                  <a:lnTo>
                    <a:pt x="0" y="226730"/>
                  </a:lnTo>
                  <a:close/>
                </a:path>
              </a:pathLst>
            </a:custGeom>
            <a:solidFill>
              <a:srgbClr val="E0D2EF"/>
            </a:solidFill>
            <a:ln w="19050" cap="sq">
              <a:solidFill>
                <a:srgbClr val="0D0D0D"/>
              </a:solidFill>
              <a:prstDash val="solid"/>
              <a:miter/>
            </a:ln>
          </p:spPr>
          <p:txBody>
            <a:bodyPr/>
            <a:lstStyle/>
            <a:p>
              <a:endParaRPr lang="en-US"/>
            </a:p>
          </p:txBody>
        </p:sp>
        <p:sp>
          <p:nvSpPr>
            <p:cNvPr id="14" name="TextBox 14"/>
            <p:cNvSpPr txBox="1"/>
            <p:nvPr/>
          </p:nvSpPr>
          <p:spPr>
            <a:xfrm>
              <a:off x="0" y="-47625"/>
              <a:ext cx="2189426" cy="274355"/>
            </a:xfrm>
            <a:prstGeom prst="rect">
              <a:avLst/>
            </a:prstGeom>
          </p:spPr>
          <p:txBody>
            <a:bodyPr lIns="50800" tIns="50800" rIns="50800" bIns="50800" rtlCol="0" anchor="ctr"/>
            <a:lstStyle/>
            <a:p>
              <a:pPr algn="ctr">
                <a:lnSpc>
                  <a:spcPts val="3219"/>
                </a:lnSpc>
              </a:pPr>
              <a:r>
                <a:rPr lang="en-US" sz="2299" b="1">
                  <a:solidFill>
                    <a:srgbClr val="0D0D0D"/>
                  </a:solidFill>
                  <a:latin typeface="Titillium Web Bold"/>
                  <a:ea typeface="Titillium Web Bold"/>
                  <a:cs typeface="Titillium Web Bold"/>
                  <a:sym typeface="Titillium Web Bold"/>
                </a:rPr>
                <a:t>Quản lý dự án, kiểm thử và đánh giá hiệu năng sản phẩm</a:t>
              </a:r>
            </a:p>
          </p:txBody>
        </p:sp>
      </p:grpSp>
      <p:grpSp>
        <p:nvGrpSpPr>
          <p:cNvPr id="15" name="Group 15"/>
          <p:cNvGrpSpPr/>
          <p:nvPr/>
        </p:nvGrpSpPr>
        <p:grpSpPr>
          <a:xfrm>
            <a:off x="2532633" y="7941181"/>
            <a:ext cx="3737388" cy="860867"/>
            <a:chOff x="0" y="0"/>
            <a:chExt cx="984333" cy="226730"/>
          </a:xfrm>
        </p:grpSpPr>
        <p:sp>
          <p:nvSpPr>
            <p:cNvPr id="16" name="Freeform 16"/>
            <p:cNvSpPr/>
            <p:nvPr/>
          </p:nvSpPr>
          <p:spPr>
            <a:xfrm>
              <a:off x="0" y="0"/>
              <a:ext cx="984333" cy="226730"/>
            </a:xfrm>
            <a:custGeom>
              <a:avLst/>
              <a:gdLst/>
              <a:ahLst/>
              <a:cxnLst/>
              <a:rect l="l" t="t" r="r" b="b"/>
              <a:pathLst>
                <a:path w="984333" h="226730">
                  <a:moveTo>
                    <a:pt x="0" y="0"/>
                  </a:moveTo>
                  <a:lnTo>
                    <a:pt x="984333" y="0"/>
                  </a:lnTo>
                  <a:lnTo>
                    <a:pt x="984333" y="226730"/>
                  </a:lnTo>
                  <a:lnTo>
                    <a:pt x="0" y="226730"/>
                  </a:lnTo>
                  <a:close/>
                </a:path>
              </a:pathLst>
            </a:custGeom>
            <a:solidFill>
              <a:srgbClr val="FFB3D2"/>
            </a:solidFill>
            <a:ln w="19050" cap="sq">
              <a:solidFill>
                <a:srgbClr val="0D0D0D"/>
              </a:solidFill>
              <a:prstDash val="solid"/>
              <a:miter/>
            </a:ln>
          </p:spPr>
          <p:txBody>
            <a:bodyPr/>
            <a:lstStyle/>
            <a:p>
              <a:endParaRPr lang="en-US"/>
            </a:p>
          </p:txBody>
        </p:sp>
        <p:sp>
          <p:nvSpPr>
            <p:cNvPr id="17" name="TextBox 17"/>
            <p:cNvSpPr txBox="1"/>
            <p:nvPr/>
          </p:nvSpPr>
          <p:spPr>
            <a:xfrm>
              <a:off x="0" y="-47625"/>
              <a:ext cx="984333" cy="274355"/>
            </a:xfrm>
            <a:prstGeom prst="rect">
              <a:avLst/>
            </a:prstGeom>
          </p:spPr>
          <p:txBody>
            <a:bodyPr lIns="50800" tIns="50800" rIns="50800" bIns="50800" rtlCol="0" anchor="ctr"/>
            <a:lstStyle/>
            <a:p>
              <a:pPr algn="ctr">
                <a:lnSpc>
                  <a:spcPts val="3219"/>
                </a:lnSpc>
              </a:pPr>
              <a:r>
                <a:rPr lang="en-US" sz="2299" b="1">
                  <a:solidFill>
                    <a:srgbClr val="0D0D0D"/>
                  </a:solidFill>
                  <a:latin typeface="Titillium Web Bold"/>
                  <a:ea typeface="Titillium Web Bold"/>
                  <a:cs typeface="Titillium Web Bold"/>
                  <a:sym typeface="Titillium Web Bold"/>
                </a:rPr>
                <a:t>Thiết kế UI/UX </a:t>
              </a:r>
            </a:p>
          </p:txBody>
        </p:sp>
      </p:grpSp>
      <p:grpSp>
        <p:nvGrpSpPr>
          <p:cNvPr id="18" name="Group 18"/>
          <p:cNvGrpSpPr/>
          <p:nvPr/>
        </p:nvGrpSpPr>
        <p:grpSpPr>
          <a:xfrm>
            <a:off x="7442391" y="4713147"/>
            <a:ext cx="3737388" cy="860867"/>
            <a:chOff x="0" y="0"/>
            <a:chExt cx="984333" cy="226730"/>
          </a:xfrm>
        </p:grpSpPr>
        <p:sp>
          <p:nvSpPr>
            <p:cNvPr id="19" name="Freeform 19"/>
            <p:cNvSpPr/>
            <p:nvPr/>
          </p:nvSpPr>
          <p:spPr>
            <a:xfrm>
              <a:off x="0" y="0"/>
              <a:ext cx="984333" cy="226730"/>
            </a:xfrm>
            <a:custGeom>
              <a:avLst/>
              <a:gdLst/>
              <a:ahLst/>
              <a:cxnLst/>
              <a:rect l="l" t="t" r="r" b="b"/>
              <a:pathLst>
                <a:path w="984333" h="226730">
                  <a:moveTo>
                    <a:pt x="0" y="0"/>
                  </a:moveTo>
                  <a:lnTo>
                    <a:pt x="984333" y="0"/>
                  </a:lnTo>
                  <a:lnTo>
                    <a:pt x="984333" y="226730"/>
                  </a:lnTo>
                  <a:lnTo>
                    <a:pt x="0" y="226730"/>
                  </a:lnTo>
                  <a:close/>
                </a:path>
              </a:pathLst>
            </a:custGeom>
            <a:solidFill>
              <a:srgbClr val="F2F2F2"/>
            </a:solidFill>
            <a:ln w="19050" cap="sq">
              <a:solidFill>
                <a:srgbClr val="0D0D0D"/>
              </a:solidFill>
              <a:prstDash val="solid"/>
              <a:miter/>
            </a:ln>
          </p:spPr>
          <p:txBody>
            <a:bodyPr/>
            <a:lstStyle/>
            <a:p>
              <a:endParaRPr lang="en-US"/>
            </a:p>
          </p:txBody>
        </p:sp>
        <p:sp>
          <p:nvSpPr>
            <p:cNvPr id="20" name="TextBox 20"/>
            <p:cNvSpPr txBox="1"/>
            <p:nvPr/>
          </p:nvSpPr>
          <p:spPr>
            <a:xfrm>
              <a:off x="0" y="-47625"/>
              <a:ext cx="984333" cy="274355"/>
            </a:xfrm>
            <a:prstGeom prst="rect">
              <a:avLst/>
            </a:prstGeom>
          </p:spPr>
          <p:txBody>
            <a:bodyPr lIns="50800" tIns="50800" rIns="50800" bIns="50800" rtlCol="0" anchor="ctr"/>
            <a:lstStyle/>
            <a:p>
              <a:pPr algn="ctr">
                <a:lnSpc>
                  <a:spcPts val="3219"/>
                </a:lnSpc>
              </a:pPr>
              <a:r>
                <a:rPr lang="en-US" sz="2299" b="1">
                  <a:solidFill>
                    <a:srgbClr val="0D0D0D"/>
                  </a:solidFill>
                  <a:latin typeface="Titillium Web Bold"/>
                  <a:ea typeface="Titillium Web Bold"/>
                  <a:cs typeface="Titillium Web Bold"/>
                  <a:sym typeface="Titillium Web Bold"/>
                </a:rPr>
                <a:t>HTML/CSS/JS</a:t>
              </a:r>
            </a:p>
          </p:txBody>
        </p:sp>
      </p:grpSp>
      <p:grpSp>
        <p:nvGrpSpPr>
          <p:cNvPr id="21" name="Group 21"/>
          <p:cNvGrpSpPr/>
          <p:nvPr/>
        </p:nvGrpSpPr>
        <p:grpSpPr>
          <a:xfrm>
            <a:off x="7442391" y="6327164"/>
            <a:ext cx="8312976" cy="860867"/>
            <a:chOff x="0" y="0"/>
            <a:chExt cx="2189426" cy="226730"/>
          </a:xfrm>
        </p:grpSpPr>
        <p:sp>
          <p:nvSpPr>
            <p:cNvPr id="22" name="Freeform 22"/>
            <p:cNvSpPr/>
            <p:nvPr/>
          </p:nvSpPr>
          <p:spPr>
            <a:xfrm>
              <a:off x="0" y="0"/>
              <a:ext cx="2189426" cy="226730"/>
            </a:xfrm>
            <a:custGeom>
              <a:avLst/>
              <a:gdLst/>
              <a:ahLst/>
              <a:cxnLst/>
              <a:rect l="l" t="t" r="r" b="b"/>
              <a:pathLst>
                <a:path w="2189426" h="226730">
                  <a:moveTo>
                    <a:pt x="0" y="0"/>
                  </a:moveTo>
                  <a:lnTo>
                    <a:pt x="2189426" y="0"/>
                  </a:lnTo>
                  <a:lnTo>
                    <a:pt x="2189426" y="226730"/>
                  </a:lnTo>
                  <a:lnTo>
                    <a:pt x="0" y="226730"/>
                  </a:lnTo>
                  <a:close/>
                </a:path>
              </a:pathLst>
            </a:custGeom>
            <a:solidFill>
              <a:srgbClr val="E0D2EF"/>
            </a:solidFill>
            <a:ln w="19050" cap="sq">
              <a:solidFill>
                <a:srgbClr val="0D0D0D"/>
              </a:solidFill>
              <a:prstDash val="solid"/>
              <a:miter/>
            </a:ln>
          </p:spPr>
          <p:txBody>
            <a:bodyPr/>
            <a:lstStyle/>
            <a:p>
              <a:endParaRPr lang="en-US"/>
            </a:p>
          </p:txBody>
        </p:sp>
        <p:sp>
          <p:nvSpPr>
            <p:cNvPr id="23" name="TextBox 23"/>
            <p:cNvSpPr txBox="1"/>
            <p:nvPr/>
          </p:nvSpPr>
          <p:spPr>
            <a:xfrm>
              <a:off x="0" y="-47625"/>
              <a:ext cx="2189426" cy="274355"/>
            </a:xfrm>
            <a:prstGeom prst="rect">
              <a:avLst/>
            </a:prstGeom>
          </p:spPr>
          <p:txBody>
            <a:bodyPr lIns="50800" tIns="50800" rIns="50800" bIns="50800" rtlCol="0" anchor="ctr"/>
            <a:lstStyle/>
            <a:p>
              <a:pPr algn="ctr">
                <a:lnSpc>
                  <a:spcPts val="3219"/>
                </a:lnSpc>
              </a:pPr>
              <a:r>
                <a:rPr lang="en-US" sz="2299" b="1">
                  <a:solidFill>
                    <a:srgbClr val="0D0D0D"/>
                  </a:solidFill>
                  <a:latin typeface="Titillium Web Bold"/>
                  <a:ea typeface="Titillium Web Bold"/>
                  <a:cs typeface="Titillium Web Bold"/>
                  <a:sym typeface="Titillium Web Bold"/>
                </a:rPr>
                <a:t>tương tác API thời tiết qua Fetch</a:t>
              </a:r>
            </a:p>
          </p:txBody>
        </p:sp>
      </p:gr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7AECB"/>
        </a:solidFill>
        <a:effectLst/>
      </p:bgPr>
    </p:bg>
    <p:spTree>
      <p:nvGrpSpPr>
        <p:cNvPr id="1" name=""/>
        <p:cNvGrpSpPr/>
        <p:nvPr/>
      </p:nvGrpSpPr>
      <p:grpSpPr>
        <a:xfrm>
          <a:off x="0" y="0"/>
          <a:ext cx="0" cy="0"/>
          <a:chOff x="0" y="0"/>
          <a:chExt cx="0" cy="0"/>
        </a:xfrm>
      </p:grpSpPr>
      <p:sp>
        <p:nvSpPr>
          <p:cNvPr id="2" name="Freeform 2"/>
          <p:cNvSpPr/>
          <p:nvPr/>
        </p:nvSpPr>
        <p:spPr>
          <a:xfrm>
            <a:off x="0" y="39185"/>
            <a:ext cx="5943733" cy="10247815"/>
          </a:xfrm>
          <a:custGeom>
            <a:avLst/>
            <a:gdLst/>
            <a:ahLst/>
            <a:cxnLst/>
            <a:rect l="l" t="t" r="r" b="b"/>
            <a:pathLst>
              <a:path w="5943733" h="10247815">
                <a:moveTo>
                  <a:pt x="0" y="0"/>
                </a:moveTo>
                <a:lnTo>
                  <a:pt x="5943733" y="0"/>
                </a:lnTo>
                <a:lnTo>
                  <a:pt x="5943733" y="10247815"/>
                </a:lnTo>
                <a:lnTo>
                  <a:pt x="0" y="102478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65192" y="678669"/>
            <a:ext cx="5388214" cy="9308048"/>
            <a:chOff x="0" y="0"/>
            <a:chExt cx="1419118" cy="2451502"/>
          </a:xfrm>
        </p:grpSpPr>
        <p:sp>
          <p:nvSpPr>
            <p:cNvPr id="4" name="Freeform 4"/>
            <p:cNvSpPr/>
            <p:nvPr/>
          </p:nvSpPr>
          <p:spPr>
            <a:xfrm>
              <a:off x="0" y="0"/>
              <a:ext cx="1419118" cy="2451502"/>
            </a:xfrm>
            <a:custGeom>
              <a:avLst/>
              <a:gdLst/>
              <a:ahLst/>
              <a:cxnLst/>
              <a:rect l="l" t="t" r="r" b="b"/>
              <a:pathLst>
                <a:path w="1419118" h="2451502">
                  <a:moveTo>
                    <a:pt x="0" y="0"/>
                  </a:moveTo>
                  <a:lnTo>
                    <a:pt x="1419118" y="0"/>
                  </a:lnTo>
                  <a:lnTo>
                    <a:pt x="1419118" y="2451502"/>
                  </a:lnTo>
                  <a:lnTo>
                    <a:pt x="0" y="2451502"/>
                  </a:lnTo>
                  <a:close/>
                </a:path>
              </a:pathLst>
            </a:custGeom>
            <a:solidFill>
              <a:srgbClr val="E0D2EF"/>
            </a:solidFill>
          </p:spPr>
          <p:txBody>
            <a:bodyPr/>
            <a:lstStyle/>
            <a:p>
              <a:endParaRPr lang="en-US"/>
            </a:p>
          </p:txBody>
        </p:sp>
        <p:sp>
          <p:nvSpPr>
            <p:cNvPr id="5" name="TextBox 5"/>
            <p:cNvSpPr txBox="1"/>
            <p:nvPr/>
          </p:nvSpPr>
          <p:spPr>
            <a:xfrm>
              <a:off x="0" y="-38100"/>
              <a:ext cx="1419118" cy="2489602"/>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624726" y="2554024"/>
            <a:ext cx="4825942" cy="1901803"/>
          </a:xfrm>
          <a:prstGeom prst="rect">
            <a:avLst/>
          </a:prstGeom>
        </p:spPr>
        <p:txBody>
          <a:bodyPr lIns="0" tIns="0" rIns="0" bIns="0" rtlCol="0" anchor="t">
            <a:spAutoFit/>
          </a:bodyPr>
          <a:lstStyle/>
          <a:p>
            <a:pPr marL="0" lvl="0" indent="0" algn="ctr">
              <a:lnSpc>
                <a:spcPts val="5040"/>
              </a:lnSpc>
            </a:pPr>
            <a:r>
              <a:rPr lang="en-US" sz="3600" b="1" dirty="0">
                <a:solidFill>
                  <a:srgbClr val="0D0D0D"/>
                </a:solidFill>
                <a:latin typeface="Titillium Web Bold"/>
                <a:ea typeface="Titillium Web Bold"/>
                <a:cs typeface="Titillium Web Bold"/>
                <a:sym typeface="Titillium Web Bold"/>
              </a:rPr>
              <a:t>VIII HƯỚNG PHÁT TRIỂN TRONG TƯƠNG LAI</a:t>
            </a:r>
          </a:p>
        </p:txBody>
      </p:sp>
      <p:grpSp>
        <p:nvGrpSpPr>
          <p:cNvPr id="7" name="Group 7"/>
          <p:cNvGrpSpPr/>
          <p:nvPr/>
        </p:nvGrpSpPr>
        <p:grpSpPr>
          <a:xfrm>
            <a:off x="9855875" y="3622028"/>
            <a:ext cx="4258026" cy="2342269"/>
            <a:chOff x="0" y="0"/>
            <a:chExt cx="982314" cy="540355"/>
          </a:xfrm>
        </p:grpSpPr>
        <p:sp>
          <p:nvSpPr>
            <p:cNvPr id="8" name="Freeform 8"/>
            <p:cNvSpPr/>
            <p:nvPr/>
          </p:nvSpPr>
          <p:spPr>
            <a:xfrm>
              <a:off x="0" y="0"/>
              <a:ext cx="982314" cy="540355"/>
            </a:xfrm>
            <a:custGeom>
              <a:avLst/>
              <a:gdLst/>
              <a:ahLst/>
              <a:cxnLst/>
              <a:rect l="l" t="t" r="r" b="b"/>
              <a:pathLst>
                <a:path w="982314" h="540355">
                  <a:moveTo>
                    <a:pt x="109092" y="0"/>
                  </a:moveTo>
                  <a:lnTo>
                    <a:pt x="873223" y="0"/>
                  </a:lnTo>
                  <a:cubicBezTo>
                    <a:pt x="933472" y="0"/>
                    <a:pt x="982314" y="48842"/>
                    <a:pt x="982314" y="109092"/>
                  </a:cubicBezTo>
                  <a:lnTo>
                    <a:pt x="982314" y="431263"/>
                  </a:lnTo>
                  <a:cubicBezTo>
                    <a:pt x="982314" y="491513"/>
                    <a:pt x="933472" y="540355"/>
                    <a:pt x="873223" y="540355"/>
                  </a:cubicBezTo>
                  <a:lnTo>
                    <a:pt x="109092" y="540355"/>
                  </a:lnTo>
                  <a:cubicBezTo>
                    <a:pt x="48842" y="540355"/>
                    <a:pt x="0" y="491513"/>
                    <a:pt x="0" y="431263"/>
                  </a:cubicBezTo>
                  <a:lnTo>
                    <a:pt x="0" y="109092"/>
                  </a:lnTo>
                  <a:cubicBezTo>
                    <a:pt x="0" y="48842"/>
                    <a:pt x="48842" y="0"/>
                    <a:pt x="109092" y="0"/>
                  </a:cubicBezTo>
                  <a:close/>
                </a:path>
              </a:pathLst>
            </a:custGeom>
            <a:solidFill>
              <a:srgbClr val="604ABD"/>
            </a:solidFill>
            <a:ln w="19050" cap="rnd">
              <a:solidFill>
                <a:srgbClr val="0D0D0D"/>
              </a:solidFill>
              <a:prstDash val="solid"/>
              <a:round/>
            </a:ln>
          </p:spPr>
          <p:txBody>
            <a:bodyPr/>
            <a:lstStyle/>
            <a:p>
              <a:endParaRPr lang="en-US"/>
            </a:p>
          </p:txBody>
        </p:sp>
        <p:sp>
          <p:nvSpPr>
            <p:cNvPr id="9" name="TextBox 9"/>
            <p:cNvSpPr txBox="1"/>
            <p:nvPr/>
          </p:nvSpPr>
          <p:spPr>
            <a:xfrm>
              <a:off x="0" y="-47625"/>
              <a:ext cx="982314" cy="587980"/>
            </a:xfrm>
            <a:prstGeom prst="rect">
              <a:avLst/>
            </a:prstGeom>
          </p:spPr>
          <p:txBody>
            <a:bodyPr lIns="254000" tIns="254000" rIns="254000" bIns="254000" rtlCol="0" anchor="ctr"/>
            <a:lstStyle/>
            <a:p>
              <a:pPr algn="ctr">
                <a:lnSpc>
                  <a:spcPts val="3499"/>
                </a:lnSpc>
              </a:pPr>
              <a:r>
                <a:rPr lang="en-US" sz="2499">
                  <a:solidFill>
                    <a:srgbClr val="F2F2F2"/>
                  </a:solidFill>
                  <a:latin typeface="Titillium Web"/>
                  <a:ea typeface="Titillium Web"/>
                  <a:cs typeface="Titillium Web"/>
                  <a:sym typeface="Titillium Web"/>
                </a:rPr>
                <a:t>CÁC HƯỚNG PHÁT TRIỂN TRONG TƯƠNG LAI</a:t>
              </a:r>
            </a:p>
            <a:p>
              <a:pPr algn="ctr">
                <a:lnSpc>
                  <a:spcPts val="3499"/>
                </a:lnSpc>
              </a:pPr>
              <a:endParaRPr lang="en-US" sz="2499">
                <a:solidFill>
                  <a:srgbClr val="F2F2F2"/>
                </a:solidFill>
                <a:latin typeface="Titillium Web"/>
                <a:ea typeface="Titillium Web"/>
                <a:cs typeface="Titillium Web"/>
                <a:sym typeface="Titillium Web"/>
              </a:endParaRPr>
            </a:p>
          </p:txBody>
        </p:sp>
      </p:grpSp>
      <p:grpSp>
        <p:nvGrpSpPr>
          <p:cNvPr id="10" name="Group 10"/>
          <p:cNvGrpSpPr/>
          <p:nvPr/>
        </p:nvGrpSpPr>
        <p:grpSpPr>
          <a:xfrm>
            <a:off x="6243227" y="3569645"/>
            <a:ext cx="3152639" cy="1352247"/>
            <a:chOff x="0" y="0"/>
            <a:chExt cx="1539774" cy="660448"/>
          </a:xfrm>
        </p:grpSpPr>
        <p:sp>
          <p:nvSpPr>
            <p:cNvPr id="11" name="Freeform 11"/>
            <p:cNvSpPr/>
            <p:nvPr/>
          </p:nvSpPr>
          <p:spPr>
            <a:xfrm>
              <a:off x="0" y="0"/>
              <a:ext cx="1539774" cy="660448"/>
            </a:xfrm>
            <a:custGeom>
              <a:avLst/>
              <a:gdLst/>
              <a:ahLst/>
              <a:cxnLst/>
              <a:rect l="l" t="t" r="r" b="b"/>
              <a:pathLst>
                <a:path w="1539774" h="660448">
                  <a:moveTo>
                    <a:pt x="0" y="0"/>
                  </a:moveTo>
                  <a:lnTo>
                    <a:pt x="1539774" y="0"/>
                  </a:lnTo>
                  <a:lnTo>
                    <a:pt x="1539774" y="660448"/>
                  </a:lnTo>
                  <a:lnTo>
                    <a:pt x="0" y="660448"/>
                  </a:lnTo>
                  <a:close/>
                </a:path>
              </a:pathLst>
            </a:custGeom>
            <a:solidFill>
              <a:srgbClr val="E0D2EF"/>
            </a:solidFill>
            <a:ln w="19050" cap="sq">
              <a:solidFill>
                <a:srgbClr val="0D0D0D"/>
              </a:solidFill>
              <a:prstDash val="solid"/>
              <a:miter/>
            </a:ln>
          </p:spPr>
          <p:txBody>
            <a:bodyPr/>
            <a:lstStyle/>
            <a:p>
              <a:endParaRPr lang="en-US"/>
            </a:p>
          </p:txBody>
        </p:sp>
        <p:sp>
          <p:nvSpPr>
            <p:cNvPr id="12" name="TextBox 12"/>
            <p:cNvSpPr txBox="1"/>
            <p:nvPr/>
          </p:nvSpPr>
          <p:spPr>
            <a:xfrm>
              <a:off x="0" y="-38100"/>
              <a:ext cx="1539774" cy="698548"/>
            </a:xfrm>
            <a:prstGeom prst="rect">
              <a:avLst/>
            </a:prstGeom>
          </p:spPr>
          <p:txBody>
            <a:bodyPr lIns="254000" tIns="254000" rIns="254000" bIns="254000" rtlCol="0" anchor="ctr"/>
            <a:lstStyle/>
            <a:p>
              <a:pPr algn="ctr">
                <a:lnSpc>
                  <a:spcPts val="2519"/>
                </a:lnSpc>
              </a:pPr>
              <a:r>
                <a:rPr lang="en-US" sz="1799">
                  <a:solidFill>
                    <a:srgbClr val="0D0D0D"/>
                  </a:solidFill>
                  <a:latin typeface="Titillium Web"/>
                  <a:ea typeface="Titillium Web"/>
                  <a:cs typeface="Titillium Web"/>
                  <a:sym typeface="Titillium Web"/>
                </a:rPr>
                <a:t>8.7 Kết nối mạng xã hội và chia sẻ</a:t>
              </a:r>
            </a:p>
          </p:txBody>
        </p:sp>
      </p:grpSp>
      <p:grpSp>
        <p:nvGrpSpPr>
          <p:cNvPr id="13" name="Group 13"/>
          <p:cNvGrpSpPr/>
          <p:nvPr/>
        </p:nvGrpSpPr>
        <p:grpSpPr>
          <a:xfrm>
            <a:off x="12532259" y="428064"/>
            <a:ext cx="2511007" cy="1749780"/>
            <a:chOff x="0" y="0"/>
            <a:chExt cx="1226396" cy="854607"/>
          </a:xfrm>
        </p:grpSpPr>
        <p:sp>
          <p:nvSpPr>
            <p:cNvPr id="14" name="Freeform 14"/>
            <p:cNvSpPr/>
            <p:nvPr/>
          </p:nvSpPr>
          <p:spPr>
            <a:xfrm>
              <a:off x="0" y="0"/>
              <a:ext cx="1226396" cy="854607"/>
            </a:xfrm>
            <a:custGeom>
              <a:avLst/>
              <a:gdLst/>
              <a:ahLst/>
              <a:cxnLst/>
              <a:rect l="l" t="t" r="r" b="b"/>
              <a:pathLst>
                <a:path w="1226396" h="854607">
                  <a:moveTo>
                    <a:pt x="0" y="0"/>
                  </a:moveTo>
                  <a:lnTo>
                    <a:pt x="1226396" y="0"/>
                  </a:lnTo>
                  <a:lnTo>
                    <a:pt x="1226396" y="854607"/>
                  </a:lnTo>
                  <a:lnTo>
                    <a:pt x="0" y="854607"/>
                  </a:lnTo>
                  <a:close/>
                </a:path>
              </a:pathLst>
            </a:custGeom>
            <a:solidFill>
              <a:srgbClr val="E0D2EF"/>
            </a:solidFill>
            <a:ln w="19050" cap="sq">
              <a:solidFill>
                <a:srgbClr val="0D0D0D"/>
              </a:solidFill>
              <a:prstDash val="solid"/>
              <a:miter/>
            </a:ln>
          </p:spPr>
          <p:txBody>
            <a:bodyPr/>
            <a:lstStyle/>
            <a:p>
              <a:endParaRPr lang="en-US"/>
            </a:p>
          </p:txBody>
        </p:sp>
        <p:sp>
          <p:nvSpPr>
            <p:cNvPr id="15" name="TextBox 15"/>
            <p:cNvSpPr txBox="1"/>
            <p:nvPr/>
          </p:nvSpPr>
          <p:spPr>
            <a:xfrm>
              <a:off x="0" y="-38100"/>
              <a:ext cx="1226396" cy="892707"/>
            </a:xfrm>
            <a:prstGeom prst="rect">
              <a:avLst/>
            </a:prstGeom>
          </p:spPr>
          <p:txBody>
            <a:bodyPr lIns="254000" tIns="254000" rIns="254000" bIns="254000" rtlCol="0" anchor="ctr"/>
            <a:lstStyle/>
            <a:p>
              <a:pPr algn="ctr">
                <a:lnSpc>
                  <a:spcPts val="2519"/>
                </a:lnSpc>
              </a:pPr>
              <a:r>
                <a:rPr lang="en-US" sz="1799">
                  <a:solidFill>
                    <a:srgbClr val="0D0D0D"/>
                  </a:solidFill>
                  <a:latin typeface="Titillium Web"/>
                  <a:ea typeface="Titillium Web"/>
                  <a:cs typeface="Titillium Web"/>
                  <a:sym typeface="Titillium Web"/>
                </a:rPr>
                <a:t>8.1 Tích hợp bản đồ thời tiết động (Interactive Weather Map)</a:t>
              </a:r>
            </a:p>
          </p:txBody>
        </p:sp>
      </p:grpSp>
      <p:grpSp>
        <p:nvGrpSpPr>
          <p:cNvPr id="16" name="Group 16"/>
          <p:cNvGrpSpPr/>
          <p:nvPr/>
        </p:nvGrpSpPr>
        <p:grpSpPr>
          <a:xfrm>
            <a:off x="8137642" y="8653204"/>
            <a:ext cx="3633239" cy="806805"/>
            <a:chOff x="0" y="0"/>
            <a:chExt cx="1774503" cy="394050"/>
          </a:xfrm>
        </p:grpSpPr>
        <p:sp>
          <p:nvSpPr>
            <p:cNvPr id="17" name="Freeform 17"/>
            <p:cNvSpPr/>
            <p:nvPr/>
          </p:nvSpPr>
          <p:spPr>
            <a:xfrm>
              <a:off x="0" y="0"/>
              <a:ext cx="1774504" cy="394050"/>
            </a:xfrm>
            <a:custGeom>
              <a:avLst/>
              <a:gdLst/>
              <a:ahLst/>
              <a:cxnLst/>
              <a:rect l="l" t="t" r="r" b="b"/>
              <a:pathLst>
                <a:path w="1774504" h="394050">
                  <a:moveTo>
                    <a:pt x="0" y="0"/>
                  </a:moveTo>
                  <a:lnTo>
                    <a:pt x="1774504" y="0"/>
                  </a:lnTo>
                  <a:lnTo>
                    <a:pt x="1774504" y="394050"/>
                  </a:lnTo>
                  <a:lnTo>
                    <a:pt x="0" y="394050"/>
                  </a:lnTo>
                  <a:close/>
                </a:path>
              </a:pathLst>
            </a:custGeom>
            <a:solidFill>
              <a:srgbClr val="E0D2EF"/>
            </a:solidFill>
            <a:ln w="19050" cap="sq">
              <a:solidFill>
                <a:srgbClr val="0D0D0D"/>
              </a:solidFill>
              <a:prstDash val="solid"/>
              <a:miter/>
            </a:ln>
          </p:spPr>
          <p:txBody>
            <a:bodyPr/>
            <a:lstStyle/>
            <a:p>
              <a:endParaRPr lang="en-US"/>
            </a:p>
          </p:txBody>
        </p:sp>
        <p:sp>
          <p:nvSpPr>
            <p:cNvPr id="18" name="TextBox 18"/>
            <p:cNvSpPr txBox="1"/>
            <p:nvPr/>
          </p:nvSpPr>
          <p:spPr>
            <a:xfrm>
              <a:off x="0" y="-38100"/>
              <a:ext cx="1774503" cy="432150"/>
            </a:xfrm>
            <a:prstGeom prst="rect">
              <a:avLst/>
            </a:prstGeom>
          </p:spPr>
          <p:txBody>
            <a:bodyPr lIns="254000" tIns="254000" rIns="254000" bIns="254000" rtlCol="0" anchor="ctr"/>
            <a:lstStyle/>
            <a:p>
              <a:pPr algn="ctr">
                <a:lnSpc>
                  <a:spcPts val="2519"/>
                </a:lnSpc>
              </a:pPr>
              <a:r>
                <a:rPr lang="en-US" sz="1799">
                  <a:solidFill>
                    <a:srgbClr val="0D0D0D"/>
                  </a:solidFill>
                  <a:latin typeface="Titillium Web"/>
                  <a:ea typeface="Titillium Web"/>
                  <a:cs typeface="Titillium Web"/>
                  <a:sym typeface="Titillium Web"/>
                </a:rPr>
                <a:t>8.5 Hỗ trợ đa ngôn ngữ</a:t>
              </a:r>
            </a:p>
          </p:txBody>
        </p:sp>
      </p:grpSp>
      <p:grpSp>
        <p:nvGrpSpPr>
          <p:cNvPr id="19" name="Group 19"/>
          <p:cNvGrpSpPr/>
          <p:nvPr/>
        </p:nvGrpSpPr>
        <p:grpSpPr>
          <a:xfrm>
            <a:off x="15247472" y="3009080"/>
            <a:ext cx="2616779" cy="1121130"/>
            <a:chOff x="0" y="0"/>
            <a:chExt cx="1278056" cy="547569"/>
          </a:xfrm>
        </p:grpSpPr>
        <p:sp>
          <p:nvSpPr>
            <p:cNvPr id="20" name="Freeform 20"/>
            <p:cNvSpPr/>
            <p:nvPr/>
          </p:nvSpPr>
          <p:spPr>
            <a:xfrm>
              <a:off x="0" y="0"/>
              <a:ext cx="1278056" cy="547569"/>
            </a:xfrm>
            <a:custGeom>
              <a:avLst/>
              <a:gdLst/>
              <a:ahLst/>
              <a:cxnLst/>
              <a:rect l="l" t="t" r="r" b="b"/>
              <a:pathLst>
                <a:path w="1278056" h="547569">
                  <a:moveTo>
                    <a:pt x="0" y="0"/>
                  </a:moveTo>
                  <a:lnTo>
                    <a:pt x="1278056" y="0"/>
                  </a:lnTo>
                  <a:lnTo>
                    <a:pt x="1278056" y="547569"/>
                  </a:lnTo>
                  <a:lnTo>
                    <a:pt x="0" y="547569"/>
                  </a:lnTo>
                  <a:close/>
                </a:path>
              </a:pathLst>
            </a:custGeom>
            <a:solidFill>
              <a:srgbClr val="E0D2EF"/>
            </a:solidFill>
            <a:ln w="19050" cap="sq">
              <a:solidFill>
                <a:srgbClr val="0D0D0D"/>
              </a:solidFill>
              <a:prstDash val="solid"/>
              <a:miter/>
            </a:ln>
          </p:spPr>
          <p:txBody>
            <a:bodyPr/>
            <a:lstStyle/>
            <a:p>
              <a:endParaRPr lang="en-US"/>
            </a:p>
          </p:txBody>
        </p:sp>
        <p:sp>
          <p:nvSpPr>
            <p:cNvPr id="21" name="TextBox 21"/>
            <p:cNvSpPr txBox="1"/>
            <p:nvPr/>
          </p:nvSpPr>
          <p:spPr>
            <a:xfrm>
              <a:off x="0" y="-38100"/>
              <a:ext cx="1278056" cy="585669"/>
            </a:xfrm>
            <a:prstGeom prst="rect">
              <a:avLst/>
            </a:prstGeom>
          </p:spPr>
          <p:txBody>
            <a:bodyPr lIns="254000" tIns="254000" rIns="254000" bIns="254000" rtlCol="0" anchor="ctr"/>
            <a:lstStyle/>
            <a:p>
              <a:pPr algn="ctr">
                <a:lnSpc>
                  <a:spcPts val="2519"/>
                </a:lnSpc>
              </a:pPr>
              <a:r>
                <a:rPr lang="en-US" sz="1799">
                  <a:solidFill>
                    <a:srgbClr val="0D0D0D"/>
                  </a:solidFill>
                  <a:latin typeface="Titillium Web"/>
                  <a:ea typeface="Titillium Web"/>
                  <a:cs typeface="Titillium Web"/>
                  <a:sym typeface="Titillium Web"/>
                </a:rPr>
                <a:t>8.2 Cảnh báo thời tiết nguy hiểm</a:t>
              </a:r>
            </a:p>
          </p:txBody>
        </p:sp>
      </p:grpSp>
      <p:sp>
        <p:nvSpPr>
          <p:cNvPr id="22" name="AutoShape 22"/>
          <p:cNvSpPr/>
          <p:nvPr/>
        </p:nvSpPr>
        <p:spPr>
          <a:xfrm flipV="1">
            <a:off x="14113901" y="3919863"/>
            <a:ext cx="1133571" cy="303424"/>
          </a:xfrm>
          <a:prstGeom prst="line">
            <a:avLst/>
          </a:prstGeom>
          <a:ln w="28575" cap="rnd">
            <a:solidFill>
              <a:srgbClr val="0D0D0D"/>
            </a:solidFill>
            <a:prstDash val="solid"/>
            <a:headEnd type="none" w="sm" len="sm"/>
            <a:tailEnd type="triangle" w="lg" len="med"/>
          </a:ln>
        </p:spPr>
        <p:txBody>
          <a:bodyPr/>
          <a:lstStyle/>
          <a:p>
            <a:endParaRPr lang="en-US"/>
          </a:p>
        </p:txBody>
      </p:sp>
      <p:sp>
        <p:nvSpPr>
          <p:cNvPr id="23" name="AutoShape 23"/>
          <p:cNvSpPr/>
          <p:nvPr/>
        </p:nvSpPr>
        <p:spPr>
          <a:xfrm flipH="1" flipV="1">
            <a:off x="9395866" y="4452922"/>
            <a:ext cx="460010" cy="60453"/>
          </a:xfrm>
          <a:prstGeom prst="line">
            <a:avLst/>
          </a:prstGeom>
          <a:ln w="28575" cap="rnd">
            <a:solidFill>
              <a:srgbClr val="0D0D0D"/>
            </a:solidFill>
            <a:prstDash val="solid"/>
            <a:headEnd type="none" w="sm" len="sm"/>
            <a:tailEnd type="triangle" w="lg" len="med"/>
          </a:ln>
        </p:spPr>
        <p:txBody>
          <a:bodyPr/>
          <a:lstStyle/>
          <a:p>
            <a:endParaRPr lang="en-US"/>
          </a:p>
        </p:txBody>
      </p:sp>
      <p:sp>
        <p:nvSpPr>
          <p:cNvPr id="24" name="AutoShape 24"/>
          <p:cNvSpPr/>
          <p:nvPr/>
        </p:nvSpPr>
        <p:spPr>
          <a:xfrm flipV="1">
            <a:off x="12589840" y="2177845"/>
            <a:ext cx="745996" cy="1444183"/>
          </a:xfrm>
          <a:prstGeom prst="line">
            <a:avLst/>
          </a:prstGeom>
          <a:ln w="28575" cap="rnd">
            <a:solidFill>
              <a:srgbClr val="0D0D0D"/>
            </a:solidFill>
            <a:prstDash val="solid"/>
            <a:headEnd type="none" w="sm" len="sm"/>
            <a:tailEnd type="triangle" w="lg" len="med"/>
          </a:ln>
        </p:spPr>
        <p:txBody>
          <a:bodyPr/>
          <a:lstStyle/>
          <a:p>
            <a:endParaRPr lang="en-US"/>
          </a:p>
        </p:txBody>
      </p:sp>
      <p:sp>
        <p:nvSpPr>
          <p:cNvPr id="25" name="AutoShape 25"/>
          <p:cNvSpPr/>
          <p:nvPr/>
        </p:nvSpPr>
        <p:spPr>
          <a:xfrm flipH="1">
            <a:off x="10146397" y="5964297"/>
            <a:ext cx="1280694" cy="2688907"/>
          </a:xfrm>
          <a:prstGeom prst="line">
            <a:avLst/>
          </a:prstGeom>
          <a:ln w="28575" cap="rnd">
            <a:solidFill>
              <a:srgbClr val="0D0D0D"/>
            </a:solidFill>
            <a:prstDash val="solid"/>
            <a:headEnd type="none" w="sm" len="sm"/>
            <a:tailEnd type="triangle" w="lg" len="med"/>
          </a:ln>
        </p:spPr>
        <p:txBody>
          <a:bodyPr/>
          <a:lstStyle/>
          <a:p>
            <a:endParaRPr lang="en-US"/>
          </a:p>
        </p:txBody>
      </p:sp>
      <p:sp>
        <p:nvSpPr>
          <p:cNvPr id="26" name="AutoShape 26"/>
          <p:cNvSpPr/>
          <p:nvPr/>
        </p:nvSpPr>
        <p:spPr>
          <a:xfrm flipH="1" flipV="1">
            <a:off x="8822972" y="1818973"/>
            <a:ext cx="1912688" cy="1696137"/>
          </a:xfrm>
          <a:prstGeom prst="line">
            <a:avLst/>
          </a:prstGeom>
          <a:ln w="28575" cap="rnd">
            <a:solidFill>
              <a:srgbClr val="0D0D0D"/>
            </a:solidFill>
            <a:prstDash val="solid"/>
            <a:headEnd type="none" w="sm" len="sm"/>
            <a:tailEnd type="triangle" w="lg" len="med"/>
          </a:ln>
        </p:spPr>
        <p:txBody>
          <a:bodyPr/>
          <a:lstStyle/>
          <a:p>
            <a:endParaRPr lang="en-US"/>
          </a:p>
        </p:txBody>
      </p:sp>
      <p:sp>
        <p:nvSpPr>
          <p:cNvPr id="27" name="AutoShape 27"/>
          <p:cNvSpPr/>
          <p:nvPr/>
        </p:nvSpPr>
        <p:spPr>
          <a:xfrm flipH="1">
            <a:off x="10350726" y="5964297"/>
            <a:ext cx="299548" cy="276225"/>
          </a:xfrm>
          <a:prstGeom prst="line">
            <a:avLst/>
          </a:prstGeom>
          <a:ln w="28575" cap="rnd">
            <a:solidFill>
              <a:srgbClr val="0D0D0D"/>
            </a:solidFill>
            <a:prstDash val="solid"/>
            <a:headEnd type="none" w="sm" len="sm"/>
            <a:tailEnd type="triangle" w="lg" len="med"/>
          </a:ln>
        </p:spPr>
        <p:txBody>
          <a:bodyPr/>
          <a:lstStyle/>
          <a:p>
            <a:endParaRPr lang="en-US"/>
          </a:p>
        </p:txBody>
      </p:sp>
      <p:sp>
        <p:nvSpPr>
          <p:cNvPr id="28" name="AutoShape 28"/>
          <p:cNvSpPr/>
          <p:nvPr/>
        </p:nvSpPr>
        <p:spPr>
          <a:xfrm>
            <a:off x="13957134" y="5666909"/>
            <a:ext cx="1470207" cy="418705"/>
          </a:xfrm>
          <a:prstGeom prst="line">
            <a:avLst/>
          </a:prstGeom>
          <a:ln w="28575" cap="rnd">
            <a:solidFill>
              <a:srgbClr val="0D0D0D"/>
            </a:solidFill>
            <a:prstDash val="solid"/>
            <a:headEnd type="none" w="sm" len="sm"/>
            <a:tailEnd type="triangle" w="lg" len="med"/>
          </a:ln>
        </p:spPr>
        <p:txBody>
          <a:bodyPr/>
          <a:lstStyle/>
          <a:p>
            <a:endParaRPr lang="en-US"/>
          </a:p>
        </p:txBody>
      </p:sp>
      <p:sp>
        <p:nvSpPr>
          <p:cNvPr id="29" name="AutoShape 29"/>
          <p:cNvSpPr/>
          <p:nvPr/>
        </p:nvSpPr>
        <p:spPr>
          <a:xfrm>
            <a:off x="12975584" y="5964297"/>
            <a:ext cx="1360837" cy="2521852"/>
          </a:xfrm>
          <a:prstGeom prst="line">
            <a:avLst/>
          </a:prstGeom>
          <a:ln w="28575" cap="rnd">
            <a:solidFill>
              <a:srgbClr val="0D0D0D"/>
            </a:solidFill>
            <a:prstDash val="solid"/>
            <a:headEnd type="none" w="sm" len="sm"/>
            <a:tailEnd type="triangle" w="lg" len="med"/>
          </a:ln>
        </p:spPr>
        <p:txBody>
          <a:bodyPr/>
          <a:lstStyle/>
          <a:p>
            <a:endParaRPr lang="en-US"/>
          </a:p>
        </p:txBody>
      </p:sp>
      <p:grpSp>
        <p:nvGrpSpPr>
          <p:cNvPr id="30" name="Group 30"/>
          <p:cNvGrpSpPr/>
          <p:nvPr/>
        </p:nvGrpSpPr>
        <p:grpSpPr>
          <a:xfrm>
            <a:off x="15427341" y="5514587"/>
            <a:ext cx="2436910" cy="2182748"/>
            <a:chOff x="0" y="0"/>
            <a:chExt cx="1190207" cy="1066072"/>
          </a:xfrm>
        </p:grpSpPr>
        <p:sp>
          <p:nvSpPr>
            <p:cNvPr id="31" name="Freeform 31"/>
            <p:cNvSpPr/>
            <p:nvPr/>
          </p:nvSpPr>
          <p:spPr>
            <a:xfrm>
              <a:off x="0" y="0"/>
              <a:ext cx="1190207" cy="1066072"/>
            </a:xfrm>
            <a:custGeom>
              <a:avLst/>
              <a:gdLst/>
              <a:ahLst/>
              <a:cxnLst/>
              <a:rect l="l" t="t" r="r" b="b"/>
              <a:pathLst>
                <a:path w="1190207" h="1066072">
                  <a:moveTo>
                    <a:pt x="0" y="0"/>
                  </a:moveTo>
                  <a:lnTo>
                    <a:pt x="1190207" y="0"/>
                  </a:lnTo>
                  <a:lnTo>
                    <a:pt x="1190207" y="1066072"/>
                  </a:lnTo>
                  <a:lnTo>
                    <a:pt x="0" y="1066072"/>
                  </a:lnTo>
                  <a:close/>
                </a:path>
              </a:pathLst>
            </a:custGeom>
            <a:solidFill>
              <a:srgbClr val="E0D2EF"/>
            </a:solidFill>
            <a:ln w="19050" cap="sq">
              <a:solidFill>
                <a:srgbClr val="0D0D0D"/>
              </a:solidFill>
              <a:prstDash val="solid"/>
              <a:miter/>
            </a:ln>
          </p:spPr>
          <p:txBody>
            <a:bodyPr/>
            <a:lstStyle/>
            <a:p>
              <a:endParaRPr lang="en-US"/>
            </a:p>
          </p:txBody>
        </p:sp>
        <p:sp>
          <p:nvSpPr>
            <p:cNvPr id="32" name="TextBox 32"/>
            <p:cNvSpPr txBox="1"/>
            <p:nvPr/>
          </p:nvSpPr>
          <p:spPr>
            <a:xfrm>
              <a:off x="0" y="-38100"/>
              <a:ext cx="1190207" cy="1104172"/>
            </a:xfrm>
            <a:prstGeom prst="rect">
              <a:avLst/>
            </a:prstGeom>
          </p:spPr>
          <p:txBody>
            <a:bodyPr lIns="254000" tIns="254000" rIns="254000" bIns="254000" rtlCol="0" anchor="ctr"/>
            <a:lstStyle/>
            <a:p>
              <a:pPr algn="ctr">
                <a:lnSpc>
                  <a:spcPts val="2519"/>
                </a:lnSpc>
              </a:pPr>
              <a:r>
                <a:rPr lang="en-US" sz="1799">
                  <a:solidFill>
                    <a:srgbClr val="0D0D0D"/>
                  </a:solidFill>
                  <a:latin typeface="Titillium Web"/>
                  <a:ea typeface="Titillium Web"/>
                  <a:cs typeface="Titillium Web"/>
                  <a:sym typeface="Titillium Web"/>
                </a:rPr>
                <a:t>8.3 Hỗ trợ hoạt động ngoại tuyến (Offline support – PWA)</a:t>
              </a:r>
            </a:p>
          </p:txBody>
        </p:sp>
      </p:grpSp>
      <p:grpSp>
        <p:nvGrpSpPr>
          <p:cNvPr id="33" name="Group 33"/>
          <p:cNvGrpSpPr/>
          <p:nvPr/>
        </p:nvGrpSpPr>
        <p:grpSpPr>
          <a:xfrm>
            <a:off x="6706642" y="980173"/>
            <a:ext cx="4402628" cy="1197671"/>
            <a:chOff x="0" y="0"/>
            <a:chExt cx="2150280" cy="584952"/>
          </a:xfrm>
        </p:grpSpPr>
        <p:sp>
          <p:nvSpPr>
            <p:cNvPr id="34" name="Freeform 34"/>
            <p:cNvSpPr/>
            <p:nvPr/>
          </p:nvSpPr>
          <p:spPr>
            <a:xfrm>
              <a:off x="0" y="0"/>
              <a:ext cx="2150280" cy="584952"/>
            </a:xfrm>
            <a:custGeom>
              <a:avLst/>
              <a:gdLst/>
              <a:ahLst/>
              <a:cxnLst/>
              <a:rect l="l" t="t" r="r" b="b"/>
              <a:pathLst>
                <a:path w="2150280" h="584952">
                  <a:moveTo>
                    <a:pt x="0" y="0"/>
                  </a:moveTo>
                  <a:lnTo>
                    <a:pt x="2150280" y="0"/>
                  </a:lnTo>
                  <a:lnTo>
                    <a:pt x="2150280" y="584952"/>
                  </a:lnTo>
                  <a:lnTo>
                    <a:pt x="0" y="584952"/>
                  </a:lnTo>
                  <a:close/>
                </a:path>
              </a:pathLst>
            </a:custGeom>
            <a:solidFill>
              <a:srgbClr val="E0D2EF"/>
            </a:solidFill>
            <a:ln w="19050" cap="sq">
              <a:solidFill>
                <a:srgbClr val="0D0D0D"/>
              </a:solidFill>
              <a:prstDash val="solid"/>
              <a:miter/>
            </a:ln>
          </p:spPr>
          <p:txBody>
            <a:bodyPr/>
            <a:lstStyle/>
            <a:p>
              <a:endParaRPr lang="en-US"/>
            </a:p>
          </p:txBody>
        </p:sp>
        <p:sp>
          <p:nvSpPr>
            <p:cNvPr id="35" name="TextBox 35"/>
            <p:cNvSpPr txBox="1"/>
            <p:nvPr/>
          </p:nvSpPr>
          <p:spPr>
            <a:xfrm>
              <a:off x="0" y="-38100"/>
              <a:ext cx="2150280" cy="623052"/>
            </a:xfrm>
            <a:prstGeom prst="rect">
              <a:avLst/>
            </a:prstGeom>
          </p:spPr>
          <p:txBody>
            <a:bodyPr lIns="254000" tIns="254000" rIns="254000" bIns="254000" rtlCol="0" anchor="ctr"/>
            <a:lstStyle/>
            <a:p>
              <a:pPr algn="ctr">
                <a:lnSpc>
                  <a:spcPts val="2519"/>
                </a:lnSpc>
              </a:pPr>
              <a:r>
                <a:rPr lang="en-US" sz="1799">
                  <a:solidFill>
                    <a:srgbClr val="0D0D0D"/>
                  </a:solidFill>
                  <a:latin typeface="Titillium Web"/>
                  <a:ea typeface="Titillium Web"/>
                  <a:cs typeface="Titillium Web"/>
                  <a:sym typeface="Titillium Web"/>
                </a:rPr>
                <a:t>8.8 Tối ưu hiệu suất và bảo mật</a:t>
              </a:r>
            </a:p>
          </p:txBody>
        </p:sp>
      </p:grpSp>
      <p:grpSp>
        <p:nvGrpSpPr>
          <p:cNvPr id="36" name="Group 36"/>
          <p:cNvGrpSpPr/>
          <p:nvPr/>
        </p:nvGrpSpPr>
        <p:grpSpPr>
          <a:xfrm>
            <a:off x="7723846" y="6240522"/>
            <a:ext cx="2626880" cy="1335445"/>
            <a:chOff x="0" y="0"/>
            <a:chExt cx="1282990" cy="652242"/>
          </a:xfrm>
        </p:grpSpPr>
        <p:sp>
          <p:nvSpPr>
            <p:cNvPr id="37" name="Freeform 37"/>
            <p:cNvSpPr/>
            <p:nvPr/>
          </p:nvSpPr>
          <p:spPr>
            <a:xfrm>
              <a:off x="0" y="0"/>
              <a:ext cx="1282990" cy="652242"/>
            </a:xfrm>
            <a:custGeom>
              <a:avLst/>
              <a:gdLst/>
              <a:ahLst/>
              <a:cxnLst/>
              <a:rect l="l" t="t" r="r" b="b"/>
              <a:pathLst>
                <a:path w="1282990" h="652242">
                  <a:moveTo>
                    <a:pt x="0" y="0"/>
                  </a:moveTo>
                  <a:lnTo>
                    <a:pt x="1282990" y="0"/>
                  </a:lnTo>
                  <a:lnTo>
                    <a:pt x="1282990" y="652242"/>
                  </a:lnTo>
                  <a:lnTo>
                    <a:pt x="0" y="652242"/>
                  </a:lnTo>
                  <a:close/>
                </a:path>
              </a:pathLst>
            </a:custGeom>
            <a:solidFill>
              <a:srgbClr val="E0D2EF"/>
            </a:solidFill>
            <a:ln w="19050" cap="sq">
              <a:solidFill>
                <a:srgbClr val="0D0D0D"/>
              </a:solidFill>
              <a:prstDash val="solid"/>
              <a:miter/>
            </a:ln>
          </p:spPr>
          <p:txBody>
            <a:bodyPr/>
            <a:lstStyle/>
            <a:p>
              <a:endParaRPr lang="en-US"/>
            </a:p>
          </p:txBody>
        </p:sp>
        <p:sp>
          <p:nvSpPr>
            <p:cNvPr id="38" name="TextBox 38"/>
            <p:cNvSpPr txBox="1"/>
            <p:nvPr/>
          </p:nvSpPr>
          <p:spPr>
            <a:xfrm>
              <a:off x="0" y="-38100"/>
              <a:ext cx="1282990" cy="690342"/>
            </a:xfrm>
            <a:prstGeom prst="rect">
              <a:avLst/>
            </a:prstGeom>
          </p:spPr>
          <p:txBody>
            <a:bodyPr lIns="254000" tIns="254000" rIns="254000" bIns="254000" rtlCol="0" anchor="ctr"/>
            <a:lstStyle/>
            <a:p>
              <a:pPr algn="ctr">
                <a:lnSpc>
                  <a:spcPts val="2519"/>
                </a:lnSpc>
              </a:pPr>
              <a:r>
                <a:rPr lang="en-US" sz="1799">
                  <a:solidFill>
                    <a:srgbClr val="0D0D0D"/>
                  </a:solidFill>
                  <a:latin typeface="Titillium Web"/>
                  <a:ea typeface="Titillium Web"/>
                  <a:cs typeface="Titillium Web"/>
                  <a:sym typeface="Titillium Web"/>
                </a:rPr>
                <a:t>8.6 Tích hợp trí tuệ nhân tạo (AI)</a:t>
              </a:r>
            </a:p>
          </p:txBody>
        </p:sp>
      </p:grpSp>
      <p:grpSp>
        <p:nvGrpSpPr>
          <p:cNvPr id="39" name="Group 39"/>
          <p:cNvGrpSpPr/>
          <p:nvPr/>
        </p:nvGrpSpPr>
        <p:grpSpPr>
          <a:xfrm>
            <a:off x="12800461" y="8486149"/>
            <a:ext cx="3755401" cy="1435455"/>
            <a:chOff x="0" y="0"/>
            <a:chExt cx="1834168" cy="701088"/>
          </a:xfrm>
        </p:grpSpPr>
        <p:sp>
          <p:nvSpPr>
            <p:cNvPr id="40" name="Freeform 40"/>
            <p:cNvSpPr/>
            <p:nvPr/>
          </p:nvSpPr>
          <p:spPr>
            <a:xfrm>
              <a:off x="0" y="0"/>
              <a:ext cx="1834168" cy="701088"/>
            </a:xfrm>
            <a:custGeom>
              <a:avLst/>
              <a:gdLst/>
              <a:ahLst/>
              <a:cxnLst/>
              <a:rect l="l" t="t" r="r" b="b"/>
              <a:pathLst>
                <a:path w="1834168" h="701088">
                  <a:moveTo>
                    <a:pt x="0" y="0"/>
                  </a:moveTo>
                  <a:lnTo>
                    <a:pt x="1834168" y="0"/>
                  </a:lnTo>
                  <a:lnTo>
                    <a:pt x="1834168" y="701088"/>
                  </a:lnTo>
                  <a:lnTo>
                    <a:pt x="0" y="701088"/>
                  </a:lnTo>
                  <a:close/>
                </a:path>
              </a:pathLst>
            </a:custGeom>
            <a:solidFill>
              <a:srgbClr val="E0D2EF"/>
            </a:solidFill>
            <a:ln w="19050" cap="sq">
              <a:solidFill>
                <a:srgbClr val="0D0D0D"/>
              </a:solidFill>
              <a:prstDash val="solid"/>
              <a:miter/>
            </a:ln>
          </p:spPr>
          <p:txBody>
            <a:bodyPr/>
            <a:lstStyle/>
            <a:p>
              <a:endParaRPr lang="en-US"/>
            </a:p>
          </p:txBody>
        </p:sp>
        <p:sp>
          <p:nvSpPr>
            <p:cNvPr id="41" name="TextBox 41"/>
            <p:cNvSpPr txBox="1"/>
            <p:nvPr/>
          </p:nvSpPr>
          <p:spPr>
            <a:xfrm>
              <a:off x="0" y="-38100"/>
              <a:ext cx="1834168" cy="739188"/>
            </a:xfrm>
            <a:prstGeom prst="rect">
              <a:avLst/>
            </a:prstGeom>
          </p:spPr>
          <p:txBody>
            <a:bodyPr lIns="254000" tIns="254000" rIns="254000" bIns="254000" rtlCol="0" anchor="ctr"/>
            <a:lstStyle/>
            <a:p>
              <a:pPr algn="ctr">
                <a:lnSpc>
                  <a:spcPts val="2519"/>
                </a:lnSpc>
              </a:pPr>
              <a:r>
                <a:rPr lang="en-US" sz="1799">
                  <a:solidFill>
                    <a:srgbClr val="0D0D0D"/>
                  </a:solidFill>
                  <a:latin typeface="Titillium Web"/>
                  <a:ea typeface="Titillium Web"/>
                  <a:cs typeface="Titillium Web"/>
                  <a:sym typeface="Titillium Web"/>
                </a:rPr>
                <a:t>8.4 Tùy chỉnh giao diện và trải nghiệm người dùng (Personalization)</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1387" y="8416960"/>
            <a:ext cx="9522564" cy="2182254"/>
          </a:xfrm>
          <a:custGeom>
            <a:avLst/>
            <a:gdLst/>
            <a:ahLst/>
            <a:cxnLst/>
            <a:rect l="l" t="t" r="r" b="b"/>
            <a:pathLst>
              <a:path w="9522564" h="2182254">
                <a:moveTo>
                  <a:pt x="0" y="0"/>
                </a:moveTo>
                <a:lnTo>
                  <a:pt x="9522564" y="0"/>
                </a:lnTo>
                <a:lnTo>
                  <a:pt x="9522564" y="2182254"/>
                </a:lnTo>
                <a:lnTo>
                  <a:pt x="0" y="21822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9066823" y="8416960"/>
            <a:ext cx="9522564" cy="2182254"/>
          </a:xfrm>
          <a:custGeom>
            <a:avLst/>
            <a:gdLst/>
            <a:ahLst/>
            <a:cxnLst/>
            <a:rect l="l" t="t" r="r" b="b"/>
            <a:pathLst>
              <a:path w="9522564" h="2182254">
                <a:moveTo>
                  <a:pt x="9522564" y="0"/>
                </a:moveTo>
                <a:lnTo>
                  <a:pt x="0" y="0"/>
                </a:lnTo>
                <a:lnTo>
                  <a:pt x="0" y="2182254"/>
                </a:lnTo>
                <a:lnTo>
                  <a:pt x="9522564" y="2182254"/>
                </a:lnTo>
                <a:lnTo>
                  <a:pt x="952256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flipV="1">
            <a:off x="-486286" y="-268264"/>
            <a:ext cx="9699148" cy="2088011"/>
          </a:xfrm>
          <a:custGeom>
            <a:avLst/>
            <a:gdLst/>
            <a:ahLst/>
            <a:cxnLst/>
            <a:rect l="l" t="t" r="r" b="b"/>
            <a:pathLst>
              <a:path w="9699148" h="2088011">
                <a:moveTo>
                  <a:pt x="0" y="2088011"/>
                </a:moveTo>
                <a:lnTo>
                  <a:pt x="9699148" y="2088011"/>
                </a:lnTo>
                <a:lnTo>
                  <a:pt x="9699148" y="0"/>
                </a:lnTo>
                <a:lnTo>
                  <a:pt x="0" y="0"/>
                </a:lnTo>
                <a:lnTo>
                  <a:pt x="0" y="208801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flipH="1" flipV="1">
            <a:off x="9075138" y="-268264"/>
            <a:ext cx="9699148" cy="2088011"/>
          </a:xfrm>
          <a:custGeom>
            <a:avLst/>
            <a:gdLst/>
            <a:ahLst/>
            <a:cxnLst/>
            <a:rect l="l" t="t" r="r" b="b"/>
            <a:pathLst>
              <a:path w="9699148" h="2088011">
                <a:moveTo>
                  <a:pt x="9699148" y="2088011"/>
                </a:moveTo>
                <a:lnTo>
                  <a:pt x="0" y="2088011"/>
                </a:lnTo>
                <a:lnTo>
                  <a:pt x="0" y="0"/>
                </a:lnTo>
                <a:lnTo>
                  <a:pt x="9699148" y="0"/>
                </a:lnTo>
                <a:lnTo>
                  <a:pt x="9699148" y="208801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3222493" y="721006"/>
            <a:ext cx="11843013" cy="8482558"/>
          </a:xfrm>
          <a:custGeom>
            <a:avLst/>
            <a:gdLst/>
            <a:ahLst/>
            <a:cxnLst/>
            <a:rect l="l" t="t" r="r" b="b"/>
            <a:pathLst>
              <a:path w="11843013" h="8482558">
                <a:moveTo>
                  <a:pt x="0" y="0"/>
                </a:moveTo>
                <a:lnTo>
                  <a:pt x="11843014" y="0"/>
                </a:lnTo>
                <a:lnTo>
                  <a:pt x="11843014" y="8482558"/>
                </a:lnTo>
                <a:lnTo>
                  <a:pt x="0" y="84825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3442221" y="-268264"/>
            <a:ext cx="4615371" cy="6157249"/>
          </a:xfrm>
          <a:custGeom>
            <a:avLst/>
            <a:gdLst/>
            <a:ahLst/>
            <a:cxnLst/>
            <a:rect l="l" t="t" r="r" b="b"/>
            <a:pathLst>
              <a:path w="4615371" h="6157249">
                <a:moveTo>
                  <a:pt x="0" y="0"/>
                </a:moveTo>
                <a:lnTo>
                  <a:pt x="4615372" y="0"/>
                </a:lnTo>
                <a:lnTo>
                  <a:pt x="4615372" y="6157249"/>
                </a:lnTo>
                <a:lnTo>
                  <a:pt x="0" y="61572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flipH="1">
            <a:off x="4172121" y="1010264"/>
            <a:ext cx="2711546" cy="2197482"/>
          </a:xfrm>
          <a:custGeom>
            <a:avLst/>
            <a:gdLst/>
            <a:ahLst/>
            <a:cxnLst/>
            <a:rect l="l" t="t" r="r" b="b"/>
            <a:pathLst>
              <a:path w="2711546" h="2197482">
                <a:moveTo>
                  <a:pt x="2711546" y="0"/>
                </a:moveTo>
                <a:lnTo>
                  <a:pt x="0" y="0"/>
                </a:lnTo>
                <a:lnTo>
                  <a:pt x="0" y="2197483"/>
                </a:lnTo>
                <a:lnTo>
                  <a:pt x="2711546" y="2197483"/>
                </a:lnTo>
                <a:lnTo>
                  <a:pt x="2711546"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Freeform 9"/>
          <p:cNvSpPr/>
          <p:nvPr/>
        </p:nvSpPr>
        <p:spPr>
          <a:xfrm rot="288531">
            <a:off x="4212" y="6864867"/>
            <a:ext cx="5047661" cy="4786866"/>
          </a:xfrm>
          <a:custGeom>
            <a:avLst/>
            <a:gdLst/>
            <a:ahLst/>
            <a:cxnLst/>
            <a:rect l="l" t="t" r="r" b="b"/>
            <a:pathLst>
              <a:path w="5047661" h="4786866">
                <a:moveTo>
                  <a:pt x="0" y="0"/>
                </a:moveTo>
                <a:lnTo>
                  <a:pt x="5047661" y="0"/>
                </a:lnTo>
                <a:lnTo>
                  <a:pt x="5047661" y="4786866"/>
                </a:lnTo>
                <a:lnTo>
                  <a:pt x="0" y="478686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0" name="Freeform 10"/>
          <p:cNvSpPr/>
          <p:nvPr/>
        </p:nvSpPr>
        <p:spPr>
          <a:xfrm rot="-662259">
            <a:off x="15319755" y="8011302"/>
            <a:ext cx="2474156" cy="2993570"/>
          </a:xfrm>
          <a:custGeom>
            <a:avLst/>
            <a:gdLst/>
            <a:ahLst/>
            <a:cxnLst/>
            <a:rect l="l" t="t" r="r" b="b"/>
            <a:pathLst>
              <a:path w="2474156" h="2993570">
                <a:moveTo>
                  <a:pt x="0" y="0"/>
                </a:moveTo>
                <a:lnTo>
                  <a:pt x="2474156" y="0"/>
                </a:lnTo>
                <a:lnTo>
                  <a:pt x="2474156" y="2993570"/>
                </a:lnTo>
                <a:lnTo>
                  <a:pt x="0" y="299357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1" name="Freeform 11"/>
          <p:cNvSpPr/>
          <p:nvPr/>
        </p:nvSpPr>
        <p:spPr>
          <a:xfrm rot="1042020">
            <a:off x="-1074650" y="4431747"/>
            <a:ext cx="3797885" cy="3959567"/>
          </a:xfrm>
          <a:custGeom>
            <a:avLst/>
            <a:gdLst/>
            <a:ahLst/>
            <a:cxnLst/>
            <a:rect l="l" t="t" r="r" b="b"/>
            <a:pathLst>
              <a:path w="3797885" h="3959567">
                <a:moveTo>
                  <a:pt x="0" y="0"/>
                </a:moveTo>
                <a:lnTo>
                  <a:pt x="3797885" y="0"/>
                </a:lnTo>
                <a:lnTo>
                  <a:pt x="3797885" y="3959567"/>
                </a:lnTo>
                <a:lnTo>
                  <a:pt x="0" y="395956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grpSp>
        <p:nvGrpSpPr>
          <p:cNvPr id="12" name="Group 12"/>
          <p:cNvGrpSpPr/>
          <p:nvPr/>
        </p:nvGrpSpPr>
        <p:grpSpPr>
          <a:xfrm>
            <a:off x="14832782" y="2886289"/>
            <a:ext cx="465448" cy="46544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txBody>
            <a:bodyPr/>
            <a:lstStyle/>
            <a:p>
              <a:endParaRPr 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5517183" y="2653565"/>
            <a:ext cx="465448" cy="46544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txBody>
            <a:bodyPr/>
            <a:lstStyle/>
            <a:p>
              <a:endParaRPr lang="en-US"/>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0405776" y="7293010"/>
            <a:ext cx="3957816" cy="1190625"/>
          </a:xfrm>
          <a:prstGeom prst="rect">
            <a:avLst/>
          </a:prstGeom>
        </p:spPr>
        <p:txBody>
          <a:bodyPr lIns="0" tIns="0" rIns="0" bIns="0" rtlCol="0" anchor="t">
            <a:spAutoFit/>
          </a:bodyPr>
          <a:lstStyle/>
          <a:p>
            <a:pPr algn="ctr">
              <a:lnSpc>
                <a:spcPts val="3000"/>
              </a:lnSpc>
            </a:pPr>
            <a:r>
              <a:rPr lang="en-US" sz="3000" b="1" spc="150">
                <a:solidFill>
                  <a:srgbClr val="823113"/>
                </a:solidFill>
                <a:latin typeface="Poppins Bold"/>
                <a:ea typeface="Poppins Bold"/>
                <a:cs typeface="Poppins Bold"/>
                <a:sym typeface="Poppins Bold"/>
              </a:rPr>
              <a:t>SEE YOU </a:t>
            </a:r>
          </a:p>
          <a:p>
            <a:pPr algn="ctr">
              <a:lnSpc>
                <a:spcPts val="3000"/>
              </a:lnSpc>
            </a:pPr>
            <a:r>
              <a:rPr lang="en-US" sz="3000" b="1" spc="150">
                <a:solidFill>
                  <a:srgbClr val="823113"/>
                </a:solidFill>
                <a:latin typeface="Poppins Bold"/>
                <a:ea typeface="Poppins Bold"/>
                <a:cs typeface="Poppins Bold"/>
                <a:sym typeface="Poppins Bold"/>
              </a:rPr>
              <a:t>NEXT</a:t>
            </a:r>
          </a:p>
          <a:p>
            <a:pPr algn="ctr">
              <a:lnSpc>
                <a:spcPts val="3000"/>
              </a:lnSpc>
            </a:pPr>
            <a:r>
              <a:rPr lang="en-US" sz="3000" b="1" spc="150">
                <a:solidFill>
                  <a:srgbClr val="823113"/>
                </a:solidFill>
                <a:latin typeface="Poppins Bold"/>
                <a:ea typeface="Poppins Bold"/>
                <a:cs typeface="Poppins Bold"/>
                <a:sym typeface="Poppins Bold"/>
              </a:rPr>
              <a:t>PRESENTATION</a:t>
            </a:r>
          </a:p>
        </p:txBody>
      </p:sp>
      <p:sp>
        <p:nvSpPr>
          <p:cNvPr id="19" name="TextBox 19"/>
          <p:cNvSpPr txBox="1"/>
          <p:nvPr/>
        </p:nvSpPr>
        <p:spPr>
          <a:xfrm>
            <a:off x="5285015" y="3357138"/>
            <a:ext cx="7717969" cy="3448419"/>
          </a:xfrm>
          <a:prstGeom prst="rect">
            <a:avLst/>
          </a:prstGeom>
        </p:spPr>
        <p:txBody>
          <a:bodyPr lIns="0" tIns="0" rIns="0" bIns="0" rtlCol="0" anchor="t">
            <a:spAutoFit/>
          </a:bodyPr>
          <a:lstStyle/>
          <a:p>
            <a:pPr algn="ctr">
              <a:lnSpc>
                <a:spcPts val="13260"/>
              </a:lnSpc>
            </a:pPr>
            <a:r>
              <a:rPr lang="en-US" sz="13260">
                <a:solidFill>
                  <a:srgbClr val="FBF1E5"/>
                </a:solidFill>
                <a:latin typeface="More Sugar"/>
                <a:ea typeface="More Sugar"/>
                <a:cs typeface="More Sugar"/>
                <a:sym typeface="More Sugar"/>
              </a:rPr>
              <a:t>THANK YOU!</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7AECB"/>
        </a:solidFill>
        <a:effectLst/>
      </p:bgPr>
    </p:bg>
    <p:spTree>
      <p:nvGrpSpPr>
        <p:cNvPr id="1" name=""/>
        <p:cNvGrpSpPr/>
        <p:nvPr/>
      </p:nvGrpSpPr>
      <p:grpSpPr>
        <a:xfrm>
          <a:off x="0" y="0"/>
          <a:ext cx="0" cy="0"/>
          <a:chOff x="0" y="0"/>
          <a:chExt cx="0" cy="0"/>
        </a:xfrm>
      </p:grpSpPr>
      <p:sp>
        <p:nvSpPr>
          <p:cNvPr id="2" name="Freeform 2"/>
          <p:cNvSpPr/>
          <p:nvPr/>
        </p:nvSpPr>
        <p:spPr>
          <a:xfrm>
            <a:off x="-301387" y="8416960"/>
            <a:ext cx="9522564" cy="2182254"/>
          </a:xfrm>
          <a:custGeom>
            <a:avLst/>
            <a:gdLst/>
            <a:ahLst/>
            <a:cxnLst/>
            <a:rect l="l" t="t" r="r" b="b"/>
            <a:pathLst>
              <a:path w="9522564" h="2182254">
                <a:moveTo>
                  <a:pt x="0" y="0"/>
                </a:moveTo>
                <a:lnTo>
                  <a:pt x="9522564" y="0"/>
                </a:lnTo>
                <a:lnTo>
                  <a:pt x="9522564" y="2182254"/>
                </a:lnTo>
                <a:lnTo>
                  <a:pt x="0" y="21822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9066823" y="8416960"/>
            <a:ext cx="9522564" cy="2182254"/>
          </a:xfrm>
          <a:custGeom>
            <a:avLst/>
            <a:gdLst/>
            <a:ahLst/>
            <a:cxnLst/>
            <a:rect l="l" t="t" r="r" b="b"/>
            <a:pathLst>
              <a:path w="9522564" h="2182254">
                <a:moveTo>
                  <a:pt x="9522564" y="0"/>
                </a:moveTo>
                <a:lnTo>
                  <a:pt x="0" y="0"/>
                </a:lnTo>
                <a:lnTo>
                  <a:pt x="0" y="2182254"/>
                </a:lnTo>
                <a:lnTo>
                  <a:pt x="9522564" y="2182254"/>
                </a:lnTo>
                <a:lnTo>
                  <a:pt x="952256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flipV="1">
            <a:off x="-486286" y="-268264"/>
            <a:ext cx="9699148" cy="2088011"/>
          </a:xfrm>
          <a:custGeom>
            <a:avLst/>
            <a:gdLst/>
            <a:ahLst/>
            <a:cxnLst/>
            <a:rect l="l" t="t" r="r" b="b"/>
            <a:pathLst>
              <a:path w="9699148" h="2088011">
                <a:moveTo>
                  <a:pt x="0" y="2088011"/>
                </a:moveTo>
                <a:lnTo>
                  <a:pt x="9699148" y="2088011"/>
                </a:lnTo>
                <a:lnTo>
                  <a:pt x="9699148" y="0"/>
                </a:lnTo>
                <a:lnTo>
                  <a:pt x="0" y="0"/>
                </a:lnTo>
                <a:lnTo>
                  <a:pt x="0" y="208801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flipH="1" flipV="1">
            <a:off x="9075138" y="-268264"/>
            <a:ext cx="9699148" cy="2088011"/>
          </a:xfrm>
          <a:custGeom>
            <a:avLst/>
            <a:gdLst/>
            <a:ahLst/>
            <a:cxnLst/>
            <a:rect l="l" t="t" r="r" b="b"/>
            <a:pathLst>
              <a:path w="9699148" h="2088011">
                <a:moveTo>
                  <a:pt x="9699148" y="2088011"/>
                </a:moveTo>
                <a:lnTo>
                  <a:pt x="0" y="2088011"/>
                </a:lnTo>
                <a:lnTo>
                  <a:pt x="0" y="0"/>
                </a:lnTo>
                <a:lnTo>
                  <a:pt x="9699148" y="0"/>
                </a:lnTo>
                <a:lnTo>
                  <a:pt x="9699148" y="208801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rot="-571831">
            <a:off x="-173927" y="5217935"/>
            <a:ext cx="4099369" cy="4114800"/>
          </a:xfrm>
          <a:custGeom>
            <a:avLst/>
            <a:gdLst/>
            <a:ahLst/>
            <a:cxnLst/>
            <a:rect l="l" t="t" r="r" b="b"/>
            <a:pathLst>
              <a:path w="4099369" h="4114800">
                <a:moveTo>
                  <a:pt x="0" y="0"/>
                </a:moveTo>
                <a:lnTo>
                  <a:pt x="4099369" y="0"/>
                </a:lnTo>
                <a:lnTo>
                  <a:pt x="40993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7" name="Group 7"/>
          <p:cNvGrpSpPr/>
          <p:nvPr/>
        </p:nvGrpSpPr>
        <p:grpSpPr>
          <a:xfrm>
            <a:off x="911294" y="5173660"/>
            <a:ext cx="3086100" cy="2434997"/>
            <a:chOff x="0" y="0"/>
            <a:chExt cx="812800" cy="641316"/>
          </a:xfrm>
        </p:grpSpPr>
        <p:sp>
          <p:nvSpPr>
            <p:cNvPr id="8" name="Freeform 8"/>
            <p:cNvSpPr/>
            <p:nvPr/>
          </p:nvSpPr>
          <p:spPr>
            <a:xfrm>
              <a:off x="0" y="0"/>
              <a:ext cx="812800" cy="641316"/>
            </a:xfrm>
            <a:custGeom>
              <a:avLst/>
              <a:gdLst/>
              <a:ahLst/>
              <a:cxnLst/>
              <a:rect l="l" t="t" r="r" b="b"/>
              <a:pathLst>
                <a:path w="812800" h="641316">
                  <a:moveTo>
                    <a:pt x="0" y="0"/>
                  </a:moveTo>
                  <a:lnTo>
                    <a:pt x="812800" y="0"/>
                  </a:lnTo>
                  <a:lnTo>
                    <a:pt x="812800" y="641316"/>
                  </a:lnTo>
                  <a:lnTo>
                    <a:pt x="0" y="641316"/>
                  </a:lnTo>
                  <a:close/>
                </a:path>
              </a:pathLst>
            </a:custGeom>
            <a:solidFill>
              <a:srgbClr val="C7AECB"/>
            </a:solidFill>
          </p:spPr>
          <p:txBody>
            <a:bodyPr/>
            <a:lstStyle/>
            <a:p>
              <a:endParaRPr lang="en-US"/>
            </a:p>
          </p:txBody>
        </p:sp>
        <p:sp>
          <p:nvSpPr>
            <p:cNvPr id="9" name="TextBox 9"/>
            <p:cNvSpPr txBox="1"/>
            <p:nvPr/>
          </p:nvSpPr>
          <p:spPr>
            <a:xfrm>
              <a:off x="0" y="-38100"/>
              <a:ext cx="812800" cy="679416"/>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775722" y="4209189"/>
            <a:ext cx="3086100" cy="4960678"/>
            <a:chOff x="0" y="0"/>
            <a:chExt cx="812800" cy="1306516"/>
          </a:xfrm>
        </p:grpSpPr>
        <p:sp>
          <p:nvSpPr>
            <p:cNvPr id="11" name="Freeform 11"/>
            <p:cNvSpPr/>
            <p:nvPr/>
          </p:nvSpPr>
          <p:spPr>
            <a:xfrm>
              <a:off x="0" y="0"/>
              <a:ext cx="812800" cy="1306516"/>
            </a:xfrm>
            <a:custGeom>
              <a:avLst/>
              <a:gdLst/>
              <a:ahLst/>
              <a:cxnLst/>
              <a:rect l="l" t="t" r="r" b="b"/>
              <a:pathLst>
                <a:path w="812800" h="1306516">
                  <a:moveTo>
                    <a:pt x="0" y="0"/>
                  </a:moveTo>
                  <a:lnTo>
                    <a:pt x="812800" y="0"/>
                  </a:lnTo>
                  <a:lnTo>
                    <a:pt x="812800" y="1306516"/>
                  </a:lnTo>
                  <a:lnTo>
                    <a:pt x="0" y="1306516"/>
                  </a:lnTo>
                  <a:close/>
                </a:path>
              </a:pathLst>
            </a:custGeom>
            <a:solidFill>
              <a:srgbClr val="C7AECB"/>
            </a:solidFill>
          </p:spPr>
          <p:txBody>
            <a:bodyPr/>
            <a:lstStyle/>
            <a:p>
              <a:endParaRPr lang="en-US"/>
            </a:p>
          </p:txBody>
        </p:sp>
        <p:sp>
          <p:nvSpPr>
            <p:cNvPr id="12" name="TextBox 12"/>
            <p:cNvSpPr txBox="1"/>
            <p:nvPr/>
          </p:nvSpPr>
          <p:spPr>
            <a:xfrm>
              <a:off x="0" y="-38100"/>
              <a:ext cx="812800" cy="1344616"/>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rot="-1785061" flipH="1">
            <a:off x="16368908" y="1116398"/>
            <a:ext cx="2032795" cy="2484068"/>
          </a:xfrm>
          <a:custGeom>
            <a:avLst/>
            <a:gdLst/>
            <a:ahLst/>
            <a:cxnLst/>
            <a:rect l="l" t="t" r="r" b="b"/>
            <a:pathLst>
              <a:path w="2032795" h="2484068">
                <a:moveTo>
                  <a:pt x="2032796" y="0"/>
                </a:moveTo>
                <a:lnTo>
                  <a:pt x="0" y="0"/>
                </a:lnTo>
                <a:lnTo>
                  <a:pt x="0" y="2484068"/>
                </a:lnTo>
                <a:lnTo>
                  <a:pt x="2032796" y="2484068"/>
                </a:lnTo>
                <a:lnTo>
                  <a:pt x="2032796"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7208508" y="6015526"/>
            <a:ext cx="4566989" cy="1046687"/>
          </a:xfrm>
          <a:custGeom>
            <a:avLst/>
            <a:gdLst/>
            <a:ahLst/>
            <a:cxnLst/>
            <a:rect l="l" t="t" r="r" b="b"/>
            <a:pathLst>
              <a:path w="4566989" h="1046687">
                <a:moveTo>
                  <a:pt x="0" y="0"/>
                </a:moveTo>
                <a:lnTo>
                  <a:pt x="4566990" y="0"/>
                </a:lnTo>
                <a:lnTo>
                  <a:pt x="4566990" y="1046687"/>
                </a:lnTo>
                <a:lnTo>
                  <a:pt x="0" y="104668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5" name="TextBox 15"/>
          <p:cNvSpPr txBox="1"/>
          <p:nvPr/>
        </p:nvSpPr>
        <p:spPr>
          <a:xfrm>
            <a:off x="7497839" y="6243800"/>
            <a:ext cx="4277658" cy="809625"/>
          </a:xfrm>
          <a:prstGeom prst="rect">
            <a:avLst/>
          </a:prstGeom>
        </p:spPr>
        <p:txBody>
          <a:bodyPr lIns="0" tIns="0" rIns="0" bIns="0" rtlCol="0" anchor="t">
            <a:spAutoFit/>
          </a:bodyPr>
          <a:lstStyle/>
          <a:p>
            <a:pPr algn="ctr">
              <a:lnSpc>
                <a:spcPts val="3000"/>
              </a:lnSpc>
            </a:pPr>
            <a:r>
              <a:rPr lang="en-US" sz="3000" b="1" spc="150" dirty="0">
                <a:solidFill>
                  <a:srgbClr val="823113"/>
                </a:solidFill>
                <a:latin typeface="Poppins Bold"/>
                <a:ea typeface="Poppins Bold"/>
                <a:cs typeface="Poppins Bold"/>
                <a:sym typeface="Poppins Bold"/>
              </a:rPr>
              <a:t>NGUYỄN NGÔ TUẤN ANH</a:t>
            </a:r>
          </a:p>
        </p:txBody>
      </p:sp>
      <p:sp>
        <p:nvSpPr>
          <p:cNvPr id="16" name="Freeform 16"/>
          <p:cNvSpPr/>
          <p:nvPr/>
        </p:nvSpPr>
        <p:spPr>
          <a:xfrm>
            <a:off x="7208508" y="4759692"/>
            <a:ext cx="4566989" cy="1046687"/>
          </a:xfrm>
          <a:custGeom>
            <a:avLst/>
            <a:gdLst/>
            <a:ahLst/>
            <a:cxnLst/>
            <a:rect l="l" t="t" r="r" b="b"/>
            <a:pathLst>
              <a:path w="4566989" h="1046687">
                <a:moveTo>
                  <a:pt x="0" y="0"/>
                </a:moveTo>
                <a:lnTo>
                  <a:pt x="4566990" y="0"/>
                </a:lnTo>
                <a:lnTo>
                  <a:pt x="4566990" y="1046687"/>
                </a:lnTo>
                <a:lnTo>
                  <a:pt x="0" y="104668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7" name="TextBox 17"/>
          <p:cNvSpPr txBox="1"/>
          <p:nvPr/>
        </p:nvSpPr>
        <p:spPr>
          <a:xfrm>
            <a:off x="7271699" y="4992847"/>
            <a:ext cx="4277658" cy="809625"/>
          </a:xfrm>
          <a:prstGeom prst="rect">
            <a:avLst/>
          </a:prstGeom>
        </p:spPr>
        <p:txBody>
          <a:bodyPr lIns="0" tIns="0" rIns="0" bIns="0" rtlCol="0" anchor="t">
            <a:spAutoFit/>
          </a:bodyPr>
          <a:lstStyle/>
          <a:p>
            <a:pPr algn="ctr">
              <a:lnSpc>
                <a:spcPts val="3000"/>
              </a:lnSpc>
            </a:pPr>
            <a:r>
              <a:rPr lang="en-US" sz="3000" b="1" spc="150" dirty="0">
                <a:solidFill>
                  <a:srgbClr val="823113"/>
                </a:solidFill>
                <a:latin typeface="Poppins Bold"/>
                <a:ea typeface="Poppins Bold"/>
                <a:cs typeface="Poppins Bold"/>
                <a:sym typeface="Poppins Bold"/>
              </a:rPr>
              <a:t>TRƯƠNG TIẾN TRƯỜNG</a:t>
            </a:r>
          </a:p>
        </p:txBody>
      </p:sp>
      <p:sp>
        <p:nvSpPr>
          <p:cNvPr id="18" name="Freeform 18"/>
          <p:cNvSpPr/>
          <p:nvPr/>
        </p:nvSpPr>
        <p:spPr>
          <a:xfrm>
            <a:off x="7208508" y="3503858"/>
            <a:ext cx="4566989" cy="1046687"/>
          </a:xfrm>
          <a:custGeom>
            <a:avLst/>
            <a:gdLst/>
            <a:ahLst/>
            <a:cxnLst/>
            <a:rect l="l" t="t" r="r" b="b"/>
            <a:pathLst>
              <a:path w="4566989" h="1046687">
                <a:moveTo>
                  <a:pt x="0" y="0"/>
                </a:moveTo>
                <a:lnTo>
                  <a:pt x="4566990" y="0"/>
                </a:lnTo>
                <a:lnTo>
                  <a:pt x="4566990" y="1046687"/>
                </a:lnTo>
                <a:lnTo>
                  <a:pt x="0" y="104668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9" name="TextBox 19"/>
          <p:cNvSpPr txBox="1"/>
          <p:nvPr/>
        </p:nvSpPr>
        <p:spPr>
          <a:xfrm>
            <a:off x="7353174" y="3839422"/>
            <a:ext cx="4277658" cy="428625"/>
          </a:xfrm>
          <a:prstGeom prst="rect">
            <a:avLst/>
          </a:prstGeom>
        </p:spPr>
        <p:txBody>
          <a:bodyPr lIns="0" tIns="0" rIns="0" bIns="0" rtlCol="0" anchor="t">
            <a:spAutoFit/>
          </a:bodyPr>
          <a:lstStyle/>
          <a:p>
            <a:pPr algn="ctr">
              <a:lnSpc>
                <a:spcPts val="3000"/>
              </a:lnSpc>
            </a:pPr>
            <a:r>
              <a:rPr lang="en-US" sz="3000" b="1" spc="150">
                <a:solidFill>
                  <a:srgbClr val="823113"/>
                </a:solidFill>
                <a:latin typeface="Poppins Bold"/>
                <a:ea typeface="Poppins Bold"/>
                <a:cs typeface="Poppins Bold"/>
                <a:sym typeface="Poppins Bold"/>
              </a:rPr>
              <a:t>VŨ TIẾN TRUNG</a:t>
            </a:r>
          </a:p>
        </p:txBody>
      </p:sp>
      <p:sp>
        <p:nvSpPr>
          <p:cNvPr id="20" name="Freeform 20"/>
          <p:cNvSpPr/>
          <p:nvPr/>
        </p:nvSpPr>
        <p:spPr>
          <a:xfrm>
            <a:off x="6512502" y="3224787"/>
            <a:ext cx="1247346" cy="1145480"/>
          </a:xfrm>
          <a:custGeom>
            <a:avLst/>
            <a:gdLst/>
            <a:ahLst/>
            <a:cxnLst/>
            <a:rect l="l" t="t" r="r" b="b"/>
            <a:pathLst>
              <a:path w="1247346" h="1145480">
                <a:moveTo>
                  <a:pt x="0" y="0"/>
                </a:moveTo>
                <a:lnTo>
                  <a:pt x="1247347" y="0"/>
                </a:lnTo>
                <a:lnTo>
                  <a:pt x="1247347" y="1145480"/>
                </a:lnTo>
                <a:lnTo>
                  <a:pt x="0" y="114548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nvGrpSpPr>
          <p:cNvPr id="21" name="Group 21"/>
          <p:cNvGrpSpPr/>
          <p:nvPr/>
        </p:nvGrpSpPr>
        <p:grpSpPr>
          <a:xfrm>
            <a:off x="6978209" y="3742505"/>
            <a:ext cx="64298" cy="64298"/>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txBody>
            <a:bodyPr/>
            <a:lstStyle/>
            <a:p>
              <a:endParaRPr lang="en-US"/>
            </a:p>
          </p:txBody>
        </p:sp>
        <p:sp>
          <p:nvSpPr>
            <p:cNvPr id="23" name="TextBox 23"/>
            <p:cNvSpPr txBox="1"/>
            <p:nvPr/>
          </p:nvSpPr>
          <p:spPr>
            <a:xfrm>
              <a:off x="76200" y="38100"/>
              <a:ext cx="660400" cy="698500"/>
            </a:xfrm>
            <a:prstGeom prst="rect">
              <a:avLst/>
            </a:prstGeom>
          </p:spPr>
          <p:txBody>
            <a:bodyPr lIns="34839" tIns="34839" rIns="34839" bIns="34839" rtlCol="0" anchor="ctr"/>
            <a:lstStyle/>
            <a:p>
              <a:pPr algn="ctr">
                <a:lnSpc>
                  <a:spcPts val="2659"/>
                </a:lnSpc>
              </a:pPr>
              <a:endParaRPr/>
            </a:p>
          </p:txBody>
        </p:sp>
      </p:grpSp>
      <p:grpSp>
        <p:nvGrpSpPr>
          <p:cNvPr id="24" name="Group 24"/>
          <p:cNvGrpSpPr/>
          <p:nvPr/>
        </p:nvGrpSpPr>
        <p:grpSpPr>
          <a:xfrm>
            <a:off x="7129053" y="3733229"/>
            <a:ext cx="64298" cy="64298"/>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txBody>
            <a:bodyPr/>
            <a:lstStyle/>
            <a:p>
              <a:endParaRPr lang="en-US"/>
            </a:p>
          </p:txBody>
        </p:sp>
        <p:sp>
          <p:nvSpPr>
            <p:cNvPr id="26" name="TextBox 26"/>
            <p:cNvSpPr txBox="1"/>
            <p:nvPr/>
          </p:nvSpPr>
          <p:spPr>
            <a:xfrm>
              <a:off x="76200" y="38100"/>
              <a:ext cx="660400" cy="698500"/>
            </a:xfrm>
            <a:prstGeom prst="rect">
              <a:avLst/>
            </a:prstGeom>
          </p:spPr>
          <p:txBody>
            <a:bodyPr lIns="34839" tIns="34839" rIns="34839" bIns="34839" rtlCol="0" anchor="ctr"/>
            <a:lstStyle/>
            <a:p>
              <a:pPr algn="ctr">
                <a:lnSpc>
                  <a:spcPts val="2659"/>
                </a:lnSpc>
              </a:pPr>
              <a:endParaRPr/>
            </a:p>
          </p:txBody>
        </p:sp>
      </p:grpSp>
      <p:sp>
        <p:nvSpPr>
          <p:cNvPr id="27" name="Freeform 27"/>
          <p:cNvSpPr/>
          <p:nvPr/>
        </p:nvSpPr>
        <p:spPr>
          <a:xfrm>
            <a:off x="6534229" y="4500181"/>
            <a:ext cx="1247346" cy="1145480"/>
          </a:xfrm>
          <a:custGeom>
            <a:avLst/>
            <a:gdLst/>
            <a:ahLst/>
            <a:cxnLst/>
            <a:rect l="l" t="t" r="r" b="b"/>
            <a:pathLst>
              <a:path w="1247346" h="1145480">
                <a:moveTo>
                  <a:pt x="0" y="0"/>
                </a:moveTo>
                <a:lnTo>
                  <a:pt x="1247346" y="0"/>
                </a:lnTo>
                <a:lnTo>
                  <a:pt x="1247346" y="1145479"/>
                </a:lnTo>
                <a:lnTo>
                  <a:pt x="0" y="114547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nvGrpSpPr>
          <p:cNvPr id="28" name="Group 28"/>
          <p:cNvGrpSpPr/>
          <p:nvPr/>
        </p:nvGrpSpPr>
        <p:grpSpPr>
          <a:xfrm>
            <a:off x="6979825" y="5008622"/>
            <a:ext cx="64298" cy="64298"/>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txBody>
            <a:bodyPr/>
            <a:lstStyle/>
            <a:p>
              <a:endParaRPr lang="en-US"/>
            </a:p>
          </p:txBody>
        </p:sp>
        <p:sp>
          <p:nvSpPr>
            <p:cNvPr id="30" name="TextBox 30"/>
            <p:cNvSpPr txBox="1"/>
            <p:nvPr/>
          </p:nvSpPr>
          <p:spPr>
            <a:xfrm>
              <a:off x="76200" y="38100"/>
              <a:ext cx="660400" cy="698500"/>
            </a:xfrm>
            <a:prstGeom prst="rect">
              <a:avLst/>
            </a:prstGeom>
          </p:spPr>
          <p:txBody>
            <a:bodyPr lIns="34839" tIns="34839" rIns="34839" bIns="34839" rtlCol="0" anchor="ctr"/>
            <a:lstStyle/>
            <a:p>
              <a:pPr algn="ctr">
                <a:lnSpc>
                  <a:spcPts val="2659"/>
                </a:lnSpc>
              </a:pPr>
              <a:endParaRPr/>
            </a:p>
          </p:txBody>
        </p:sp>
      </p:grpSp>
      <p:grpSp>
        <p:nvGrpSpPr>
          <p:cNvPr id="31" name="Group 31"/>
          <p:cNvGrpSpPr/>
          <p:nvPr/>
        </p:nvGrpSpPr>
        <p:grpSpPr>
          <a:xfrm>
            <a:off x="7130669" y="4999346"/>
            <a:ext cx="64298" cy="64298"/>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txBody>
            <a:bodyPr/>
            <a:lstStyle/>
            <a:p>
              <a:endParaRPr lang="en-US"/>
            </a:p>
          </p:txBody>
        </p:sp>
        <p:sp>
          <p:nvSpPr>
            <p:cNvPr id="33" name="TextBox 33"/>
            <p:cNvSpPr txBox="1"/>
            <p:nvPr/>
          </p:nvSpPr>
          <p:spPr>
            <a:xfrm>
              <a:off x="76200" y="38100"/>
              <a:ext cx="660400" cy="698500"/>
            </a:xfrm>
            <a:prstGeom prst="rect">
              <a:avLst/>
            </a:prstGeom>
          </p:spPr>
          <p:txBody>
            <a:bodyPr lIns="34839" tIns="34839" rIns="34839" bIns="34839" rtlCol="0" anchor="ctr"/>
            <a:lstStyle/>
            <a:p>
              <a:pPr algn="ctr">
                <a:lnSpc>
                  <a:spcPts val="2659"/>
                </a:lnSpc>
              </a:pPr>
              <a:endParaRPr/>
            </a:p>
          </p:txBody>
        </p:sp>
      </p:grpSp>
      <p:sp>
        <p:nvSpPr>
          <p:cNvPr id="34" name="Freeform 34"/>
          <p:cNvSpPr/>
          <p:nvPr/>
        </p:nvSpPr>
        <p:spPr>
          <a:xfrm>
            <a:off x="6512502" y="5753967"/>
            <a:ext cx="1247346" cy="1145480"/>
          </a:xfrm>
          <a:custGeom>
            <a:avLst/>
            <a:gdLst/>
            <a:ahLst/>
            <a:cxnLst/>
            <a:rect l="l" t="t" r="r" b="b"/>
            <a:pathLst>
              <a:path w="1247346" h="1145480">
                <a:moveTo>
                  <a:pt x="0" y="0"/>
                </a:moveTo>
                <a:lnTo>
                  <a:pt x="1247347" y="0"/>
                </a:lnTo>
                <a:lnTo>
                  <a:pt x="1247347" y="1145479"/>
                </a:lnTo>
                <a:lnTo>
                  <a:pt x="0" y="114547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nvGrpSpPr>
          <p:cNvPr id="35" name="Group 35"/>
          <p:cNvGrpSpPr/>
          <p:nvPr/>
        </p:nvGrpSpPr>
        <p:grpSpPr>
          <a:xfrm>
            <a:off x="6974908" y="6271685"/>
            <a:ext cx="64298" cy="64298"/>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txBody>
            <a:bodyPr/>
            <a:lstStyle/>
            <a:p>
              <a:endParaRPr lang="en-US"/>
            </a:p>
          </p:txBody>
        </p:sp>
        <p:sp>
          <p:nvSpPr>
            <p:cNvPr id="37" name="TextBox 37"/>
            <p:cNvSpPr txBox="1"/>
            <p:nvPr/>
          </p:nvSpPr>
          <p:spPr>
            <a:xfrm>
              <a:off x="76200" y="38100"/>
              <a:ext cx="660400" cy="698500"/>
            </a:xfrm>
            <a:prstGeom prst="rect">
              <a:avLst/>
            </a:prstGeom>
          </p:spPr>
          <p:txBody>
            <a:bodyPr lIns="34839" tIns="34839" rIns="34839" bIns="34839" rtlCol="0" anchor="ctr"/>
            <a:lstStyle/>
            <a:p>
              <a:pPr algn="ctr">
                <a:lnSpc>
                  <a:spcPts val="2659"/>
                </a:lnSpc>
              </a:pPr>
              <a:endParaRPr dirty="0"/>
            </a:p>
          </p:txBody>
        </p:sp>
      </p:grpSp>
      <p:grpSp>
        <p:nvGrpSpPr>
          <p:cNvPr id="38" name="Group 38"/>
          <p:cNvGrpSpPr/>
          <p:nvPr/>
        </p:nvGrpSpPr>
        <p:grpSpPr>
          <a:xfrm>
            <a:off x="7125753" y="6262409"/>
            <a:ext cx="64298" cy="64298"/>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txBody>
            <a:bodyPr/>
            <a:lstStyle/>
            <a:p>
              <a:endParaRPr lang="en-US"/>
            </a:p>
          </p:txBody>
        </p:sp>
        <p:sp>
          <p:nvSpPr>
            <p:cNvPr id="40" name="TextBox 40"/>
            <p:cNvSpPr txBox="1"/>
            <p:nvPr/>
          </p:nvSpPr>
          <p:spPr>
            <a:xfrm>
              <a:off x="76200" y="38100"/>
              <a:ext cx="660400" cy="698500"/>
            </a:xfrm>
            <a:prstGeom prst="rect">
              <a:avLst/>
            </a:prstGeom>
          </p:spPr>
          <p:txBody>
            <a:bodyPr lIns="34839" tIns="34839" rIns="34839" bIns="34839" rtlCol="0" anchor="ctr"/>
            <a:lstStyle/>
            <a:p>
              <a:pPr algn="ctr">
                <a:lnSpc>
                  <a:spcPts val="2659"/>
                </a:lnSpc>
              </a:pPr>
              <a:endParaRPr/>
            </a:p>
          </p:txBody>
        </p:sp>
      </p:grpSp>
      <p:grpSp>
        <p:nvGrpSpPr>
          <p:cNvPr id="41" name="Group 41"/>
          <p:cNvGrpSpPr/>
          <p:nvPr/>
        </p:nvGrpSpPr>
        <p:grpSpPr>
          <a:xfrm>
            <a:off x="429430" y="8081396"/>
            <a:ext cx="214277" cy="214277"/>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txBody>
            <a:bodyPr/>
            <a:lstStyle/>
            <a:p>
              <a:endParaRPr lang="en-US"/>
            </a:p>
          </p:txBody>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a:off x="814423" y="7974257"/>
            <a:ext cx="214277" cy="214277"/>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txBody>
            <a:bodyPr/>
            <a:lstStyle/>
            <a:p>
              <a:endParaRPr lang="en-US"/>
            </a:p>
          </p:txBody>
        </p:sp>
        <p:sp>
          <p:nvSpPr>
            <p:cNvPr id="46" name="TextBox 4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7" name="TextBox 47"/>
          <p:cNvSpPr txBox="1"/>
          <p:nvPr/>
        </p:nvSpPr>
        <p:spPr>
          <a:xfrm>
            <a:off x="3474225" y="857250"/>
            <a:ext cx="11339551" cy="1387474"/>
          </a:xfrm>
          <a:prstGeom prst="rect">
            <a:avLst/>
          </a:prstGeom>
        </p:spPr>
        <p:txBody>
          <a:bodyPr lIns="0" tIns="0" rIns="0" bIns="0" rtlCol="0" anchor="t">
            <a:spAutoFit/>
          </a:bodyPr>
          <a:lstStyle/>
          <a:p>
            <a:pPr algn="ctr">
              <a:lnSpc>
                <a:spcPts val="11200"/>
              </a:lnSpc>
            </a:pPr>
            <a:r>
              <a:rPr lang="en-US" sz="8000">
                <a:solidFill>
                  <a:srgbClr val="FBF1E5"/>
                </a:solidFill>
                <a:latin typeface="More Sugar"/>
                <a:ea typeface="More Sugar"/>
                <a:cs typeface="More Sugar"/>
                <a:sym typeface="More Sugar"/>
              </a:rPr>
              <a:t>MEMBER OF GROUP</a:t>
            </a:r>
          </a:p>
        </p:txBody>
      </p:sp>
      <p:sp>
        <p:nvSpPr>
          <p:cNvPr id="48" name="Freeform 48"/>
          <p:cNvSpPr/>
          <p:nvPr/>
        </p:nvSpPr>
        <p:spPr>
          <a:xfrm>
            <a:off x="7208508" y="7195563"/>
            <a:ext cx="4566989" cy="1046687"/>
          </a:xfrm>
          <a:custGeom>
            <a:avLst/>
            <a:gdLst/>
            <a:ahLst/>
            <a:cxnLst/>
            <a:rect l="l" t="t" r="r" b="b"/>
            <a:pathLst>
              <a:path w="4566989" h="1046687">
                <a:moveTo>
                  <a:pt x="0" y="0"/>
                </a:moveTo>
                <a:lnTo>
                  <a:pt x="4566990" y="0"/>
                </a:lnTo>
                <a:lnTo>
                  <a:pt x="4566990" y="1046687"/>
                </a:lnTo>
                <a:lnTo>
                  <a:pt x="0" y="104668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49" name="Freeform 49"/>
          <p:cNvSpPr/>
          <p:nvPr/>
        </p:nvSpPr>
        <p:spPr>
          <a:xfrm>
            <a:off x="6537529" y="7004221"/>
            <a:ext cx="1247346" cy="1145480"/>
          </a:xfrm>
          <a:custGeom>
            <a:avLst/>
            <a:gdLst/>
            <a:ahLst/>
            <a:cxnLst/>
            <a:rect l="l" t="t" r="r" b="b"/>
            <a:pathLst>
              <a:path w="1247346" h="1145480">
                <a:moveTo>
                  <a:pt x="0" y="0"/>
                </a:moveTo>
                <a:lnTo>
                  <a:pt x="1247346" y="0"/>
                </a:lnTo>
                <a:lnTo>
                  <a:pt x="1247346" y="1145480"/>
                </a:lnTo>
                <a:lnTo>
                  <a:pt x="0" y="114548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50" name="TextBox 50"/>
          <p:cNvSpPr txBox="1"/>
          <p:nvPr/>
        </p:nvSpPr>
        <p:spPr>
          <a:xfrm>
            <a:off x="7353174" y="7518881"/>
            <a:ext cx="4277658" cy="428625"/>
          </a:xfrm>
          <a:prstGeom prst="rect">
            <a:avLst/>
          </a:prstGeom>
        </p:spPr>
        <p:txBody>
          <a:bodyPr lIns="0" tIns="0" rIns="0" bIns="0" rtlCol="0" anchor="t">
            <a:spAutoFit/>
          </a:bodyPr>
          <a:lstStyle/>
          <a:p>
            <a:pPr algn="ctr">
              <a:lnSpc>
                <a:spcPts val="3000"/>
              </a:lnSpc>
            </a:pPr>
            <a:r>
              <a:rPr lang="en-US" sz="3000" b="1" spc="150">
                <a:solidFill>
                  <a:srgbClr val="823113"/>
                </a:solidFill>
                <a:latin typeface="Poppins Bold"/>
                <a:ea typeface="Poppins Bold"/>
                <a:cs typeface="Poppins Bold"/>
                <a:sym typeface="Poppins Bold"/>
              </a:rPr>
              <a:t>VŨ CAO QUYỀN</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8001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l="-36554" r="-13539"/>
            </a:stretch>
          </a:blipFill>
        </p:spPr>
        <p:txBody>
          <a:bodyPr/>
          <a:lstStyle/>
          <a:p>
            <a:endParaRPr lang="en-US"/>
          </a:p>
        </p:txBody>
      </p:sp>
      <p:grpSp>
        <p:nvGrpSpPr>
          <p:cNvPr id="3" name="Group 3"/>
          <p:cNvGrpSpPr/>
          <p:nvPr/>
        </p:nvGrpSpPr>
        <p:grpSpPr>
          <a:xfrm>
            <a:off x="0" y="0"/>
            <a:ext cx="18288000" cy="551251"/>
            <a:chOff x="0" y="0"/>
            <a:chExt cx="4816593" cy="145185"/>
          </a:xfrm>
        </p:grpSpPr>
        <p:sp>
          <p:nvSpPr>
            <p:cNvPr id="4" name="Freeform 4"/>
            <p:cNvSpPr/>
            <p:nvPr/>
          </p:nvSpPr>
          <p:spPr>
            <a:xfrm>
              <a:off x="0" y="0"/>
              <a:ext cx="4816592" cy="145185"/>
            </a:xfrm>
            <a:custGeom>
              <a:avLst/>
              <a:gdLst/>
              <a:ahLst/>
              <a:cxnLst/>
              <a:rect l="l" t="t" r="r" b="b"/>
              <a:pathLst>
                <a:path w="4816592" h="145185">
                  <a:moveTo>
                    <a:pt x="0" y="0"/>
                  </a:moveTo>
                  <a:lnTo>
                    <a:pt x="4816592" y="0"/>
                  </a:lnTo>
                  <a:lnTo>
                    <a:pt x="4816592" y="145185"/>
                  </a:lnTo>
                  <a:lnTo>
                    <a:pt x="0" y="145185"/>
                  </a:lnTo>
                  <a:close/>
                </a:path>
              </a:pathLst>
            </a:custGeom>
            <a:solidFill>
              <a:srgbClr val="604ABD"/>
            </a:solidFill>
            <a:ln w="19050" cap="sq">
              <a:solidFill>
                <a:srgbClr val="0D0D0D"/>
              </a:solidFill>
              <a:prstDash val="solid"/>
              <a:miter/>
            </a:ln>
          </p:spPr>
          <p:txBody>
            <a:bodyPr/>
            <a:lstStyle/>
            <a:p>
              <a:endParaRPr lang="en-US"/>
            </a:p>
          </p:txBody>
        </p:sp>
        <p:sp>
          <p:nvSpPr>
            <p:cNvPr id="5" name="TextBox 5"/>
            <p:cNvSpPr txBox="1"/>
            <p:nvPr/>
          </p:nvSpPr>
          <p:spPr>
            <a:xfrm>
              <a:off x="0" y="-38100"/>
              <a:ext cx="4816593" cy="183285"/>
            </a:xfrm>
            <a:prstGeom prst="rect">
              <a:avLst/>
            </a:prstGeom>
          </p:spPr>
          <p:txBody>
            <a:bodyPr lIns="50800" tIns="50800" rIns="50800" bIns="50800" rtlCol="0" anchor="ctr"/>
            <a:lstStyle/>
            <a:p>
              <a:pPr algn="ctr">
                <a:lnSpc>
                  <a:spcPts val="2100"/>
                </a:lnSpc>
              </a:pPr>
              <a:endParaRPr/>
            </a:p>
          </p:txBody>
        </p:sp>
      </p:grpSp>
      <p:sp>
        <p:nvSpPr>
          <p:cNvPr id="6" name="Freeform 6"/>
          <p:cNvSpPr/>
          <p:nvPr/>
        </p:nvSpPr>
        <p:spPr>
          <a:xfrm>
            <a:off x="8001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aphicFrame>
        <p:nvGraphicFramePr>
          <p:cNvPr id="7" name="Table 7"/>
          <p:cNvGraphicFramePr>
            <a:graphicFrameLocks noGrp="1"/>
          </p:cNvGraphicFramePr>
          <p:nvPr/>
        </p:nvGraphicFramePr>
        <p:xfrm>
          <a:off x="9801403" y="1802555"/>
          <a:ext cx="5452740" cy="7455743"/>
        </p:xfrm>
        <a:graphic>
          <a:graphicData uri="http://schemas.openxmlformats.org/drawingml/2006/table">
            <a:tbl>
              <a:tblPr/>
              <a:tblGrid>
                <a:gridCol w="1116740">
                  <a:extLst>
                    <a:ext uri="{9D8B030D-6E8A-4147-A177-3AD203B41FA5}">
                      <a16:colId xmlns:a16="http://schemas.microsoft.com/office/drawing/2014/main" val="20000"/>
                    </a:ext>
                  </a:extLst>
                </a:gridCol>
                <a:gridCol w="4336000">
                  <a:extLst>
                    <a:ext uri="{9D8B030D-6E8A-4147-A177-3AD203B41FA5}">
                      <a16:colId xmlns:a16="http://schemas.microsoft.com/office/drawing/2014/main" val="20001"/>
                    </a:ext>
                  </a:extLst>
                </a:gridCol>
              </a:tblGrid>
              <a:tr h="1001248">
                <a:tc>
                  <a:txBody>
                    <a:bodyPr/>
                    <a:lstStyle/>
                    <a:p>
                      <a:pPr algn="ctr">
                        <a:lnSpc>
                          <a:spcPts val="3079"/>
                        </a:lnSpc>
                        <a:defRPr/>
                      </a:pPr>
                      <a:r>
                        <a:rPr lang="en-US" sz="2199">
                          <a:solidFill>
                            <a:srgbClr val="0D0D0D"/>
                          </a:solidFill>
                          <a:latin typeface="Titillium Web"/>
                          <a:ea typeface="Titillium Web"/>
                          <a:cs typeface="Titillium Web"/>
                          <a:sym typeface="Titillium Web"/>
                        </a:rPr>
                        <a:t>I</a:t>
                      </a:r>
                      <a:endParaRPr lang="en-US" sz="1100"/>
                    </a:p>
                  </a:txBody>
                  <a:tcPr marL="190500" marR="190500" marT="190500" marB="190500" anchor="ctr">
                    <a:lnL w="28575" cap="flat" cmpd="sng" algn="ctr">
                      <a:solidFill>
                        <a:srgbClr val="0D0D0D"/>
                      </a:solidFill>
                      <a:prstDash val="solid"/>
                      <a:round/>
                      <a:headEnd type="none" w="med" len="med"/>
                      <a:tailEnd type="none" w="med" len="med"/>
                    </a:lnL>
                    <a:lnR w="28575" cap="flat" cmpd="sng" algn="ctr">
                      <a:solidFill>
                        <a:srgbClr val="0D0D0D"/>
                      </a:solidFill>
                      <a:prstDash val="solid"/>
                      <a:round/>
                      <a:headEnd type="none" w="med" len="med"/>
                      <a:tailEnd type="none" w="med" len="med"/>
                    </a:lnR>
                    <a:lnT w="28575" cap="flat" cmpd="sng" algn="ctr">
                      <a:solidFill>
                        <a:srgbClr val="0D0D0D"/>
                      </a:solidFill>
                      <a:prstDash val="solid"/>
                      <a:round/>
                      <a:headEnd type="none" w="med" len="med"/>
                      <a:tailEnd type="none" w="med" len="med"/>
                    </a:lnT>
                    <a:lnB w="28575" cap="flat" cmpd="sng" algn="ctr">
                      <a:solidFill>
                        <a:srgbClr val="0D0D0D"/>
                      </a:solidFill>
                      <a:prstDash val="solid"/>
                      <a:round/>
                      <a:headEnd type="none" w="med" len="med"/>
                      <a:tailEnd type="none" w="med" len="med"/>
                    </a:lnB>
                    <a:solidFill>
                      <a:srgbClr val="FA643F"/>
                    </a:solidFill>
                  </a:tcPr>
                </a:tc>
                <a:tc>
                  <a:txBody>
                    <a:bodyPr/>
                    <a:lstStyle/>
                    <a:p>
                      <a:pPr algn="l">
                        <a:lnSpc>
                          <a:spcPts val="3079"/>
                        </a:lnSpc>
                        <a:defRPr/>
                      </a:pPr>
                      <a:r>
                        <a:rPr lang="en-US" sz="2199">
                          <a:solidFill>
                            <a:srgbClr val="0D0D0D"/>
                          </a:solidFill>
                          <a:latin typeface="Titillium Web"/>
                          <a:ea typeface="Titillium Web"/>
                          <a:cs typeface="Titillium Web"/>
                          <a:sym typeface="Titillium Web"/>
                        </a:rPr>
                        <a:t>Giới thiệu chung</a:t>
                      </a:r>
                      <a:endParaRPr lang="en-US" sz="1100"/>
                    </a:p>
                  </a:txBody>
                  <a:tcPr marL="190500" marR="190500" marT="190500" marB="190500" anchor="ctr">
                    <a:lnL w="28575" cap="flat" cmpd="sng" algn="ctr">
                      <a:solidFill>
                        <a:srgbClr val="0D0D0D"/>
                      </a:solidFill>
                      <a:prstDash val="solid"/>
                      <a:round/>
                      <a:headEnd type="none" w="med" len="med"/>
                      <a:tailEnd type="none" w="med" len="med"/>
                    </a:lnL>
                    <a:lnR w="28575" cap="flat" cmpd="sng" algn="ctr">
                      <a:solidFill>
                        <a:srgbClr val="0D0D0D"/>
                      </a:solidFill>
                      <a:prstDash val="solid"/>
                      <a:round/>
                      <a:headEnd type="none" w="med" len="med"/>
                      <a:tailEnd type="none" w="med" len="med"/>
                    </a:lnR>
                    <a:lnT w="28575" cap="flat" cmpd="sng" algn="ctr">
                      <a:solidFill>
                        <a:srgbClr val="0D0D0D"/>
                      </a:solidFill>
                      <a:prstDash val="solid"/>
                      <a:round/>
                      <a:headEnd type="none" w="med" len="med"/>
                      <a:tailEnd type="none" w="med" len="med"/>
                    </a:lnT>
                    <a:lnB w="28575" cap="flat" cmpd="sng" algn="ctr">
                      <a:solidFill>
                        <a:srgbClr val="0D0D0D"/>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1111140">
                <a:tc>
                  <a:txBody>
                    <a:bodyPr/>
                    <a:lstStyle/>
                    <a:p>
                      <a:pPr algn="ctr">
                        <a:lnSpc>
                          <a:spcPts val="3079"/>
                        </a:lnSpc>
                        <a:defRPr/>
                      </a:pPr>
                      <a:r>
                        <a:rPr lang="en-US" sz="2199">
                          <a:solidFill>
                            <a:srgbClr val="0D0D0D"/>
                          </a:solidFill>
                          <a:latin typeface="Titillium Web"/>
                          <a:ea typeface="Titillium Web"/>
                          <a:cs typeface="Titillium Web"/>
                          <a:sym typeface="Titillium Web"/>
                        </a:rPr>
                        <a:t>II</a:t>
                      </a:r>
                      <a:endParaRPr lang="en-US" sz="1100"/>
                    </a:p>
                  </a:txBody>
                  <a:tcPr marL="190500" marR="190500" marT="190500" marB="190500" anchor="ctr">
                    <a:lnL w="28575" cap="flat" cmpd="sng" algn="ctr">
                      <a:solidFill>
                        <a:srgbClr val="0D0D0D"/>
                      </a:solidFill>
                      <a:prstDash val="solid"/>
                      <a:round/>
                      <a:headEnd type="none" w="med" len="med"/>
                      <a:tailEnd type="none" w="med" len="med"/>
                    </a:lnL>
                    <a:lnR w="28575" cap="flat" cmpd="sng" algn="ctr">
                      <a:solidFill>
                        <a:srgbClr val="0D0D0D"/>
                      </a:solidFill>
                      <a:prstDash val="solid"/>
                      <a:round/>
                      <a:headEnd type="none" w="med" len="med"/>
                      <a:tailEnd type="none" w="med" len="med"/>
                    </a:lnR>
                    <a:lnT w="28575" cap="flat" cmpd="sng" algn="ctr">
                      <a:solidFill>
                        <a:srgbClr val="0D0D0D"/>
                      </a:solidFill>
                      <a:prstDash val="solid"/>
                      <a:round/>
                      <a:headEnd type="none" w="med" len="med"/>
                      <a:tailEnd type="none" w="med" len="med"/>
                    </a:lnT>
                    <a:lnB w="28575" cap="flat" cmpd="sng" algn="ctr">
                      <a:solidFill>
                        <a:srgbClr val="0D0D0D"/>
                      </a:solidFill>
                      <a:prstDash val="solid"/>
                      <a:round/>
                      <a:headEnd type="none" w="med" len="med"/>
                      <a:tailEnd type="none" w="med" len="med"/>
                    </a:lnB>
                    <a:solidFill>
                      <a:srgbClr val="FA643F"/>
                    </a:solidFill>
                  </a:tcPr>
                </a:tc>
                <a:tc>
                  <a:txBody>
                    <a:bodyPr/>
                    <a:lstStyle/>
                    <a:p>
                      <a:pPr algn="l">
                        <a:lnSpc>
                          <a:spcPts val="3079"/>
                        </a:lnSpc>
                        <a:defRPr/>
                      </a:pPr>
                      <a:r>
                        <a:rPr lang="en-US" sz="2199">
                          <a:solidFill>
                            <a:srgbClr val="0D0D0D"/>
                          </a:solidFill>
                          <a:latin typeface="Titillium Web"/>
                          <a:ea typeface="Titillium Web"/>
                          <a:cs typeface="Titillium Web"/>
                          <a:sym typeface="Titillium Web"/>
                        </a:rPr>
                        <a:t>phân tích yêu cầu</a:t>
                      </a:r>
                      <a:endParaRPr lang="en-US" sz="1100"/>
                    </a:p>
                  </a:txBody>
                  <a:tcPr marL="190500" marR="190500" marT="190500" marB="190500" anchor="ctr">
                    <a:lnL w="28575" cap="flat" cmpd="sng" algn="ctr">
                      <a:solidFill>
                        <a:srgbClr val="0D0D0D"/>
                      </a:solidFill>
                      <a:prstDash val="solid"/>
                      <a:round/>
                      <a:headEnd type="none" w="med" len="med"/>
                      <a:tailEnd type="none" w="med" len="med"/>
                    </a:lnL>
                    <a:lnR w="28575" cap="flat" cmpd="sng" algn="ctr">
                      <a:solidFill>
                        <a:srgbClr val="0D0D0D"/>
                      </a:solidFill>
                      <a:prstDash val="solid"/>
                      <a:round/>
                      <a:headEnd type="none" w="med" len="med"/>
                      <a:tailEnd type="none" w="med" len="med"/>
                    </a:lnR>
                    <a:lnT w="28575" cap="flat" cmpd="sng" algn="ctr">
                      <a:solidFill>
                        <a:srgbClr val="0D0D0D"/>
                      </a:solidFill>
                      <a:prstDash val="solid"/>
                      <a:round/>
                      <a:headEnd type="none" w="med" len="med"/>
                      <a:tailEnd type="none" w="med" len="med"/>
                    </a:lnT>
                    <a:lnB w="28575" cap="flat" cmpd="sng" algn="ctr">
                      <a:solidFill>
                        <a:srgbClr val="0D0D0D"/>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1111140">
                <a:tc>
                  <a:txBody>
                    <a:bodyPr/>
                    <a:lstStyle/>
                    <a:p>
                      <a:pPr algn="ctr">
                        <a:lnSpc>
                          <a:spcPts val="3079"/>
                        </a:lnSpc>
                        <a:defRPr/>
                      </a:pPr>
                      <a:r>
                        <a:rPr lang="en-US" sz="2199">
                          <a:solidFill>
                            <a:srgbClr val="0D0D0D"/>
                          </a:solidFill>
                          <a:latin typeface="Titillium Web"/>
                          <a:ea typeface="Titillium Web"/>
                          <a:cs typeface="Titillium Web"/>
                          <a:sym typeface="Titillium Web"/>
                        </a:rPr>
                        <a:t>III</a:t>
                      </a:r>
                      <a:endParaRPr lang="en-US" sz="1100"/>
                    </a:p>
                  </a:txBody>
                  <a:tcPr marL="190500" marR="190500" marT="190500" marB="190500" anchor="ctr">
                    <a:lnL w="28575" cap="flat" cmpd="sng" algn="ctr">
                      <a:solidFill>
                        <a:srgbClr val="0D0D0D"/>
                      </a:solidFill>
                      <a:prstDash val="solid"/>
                      <a:round/>
                      <a:headEnd type="none" w="med" len="med"/>
                      <a:tailEnd type="none" w="med" len="med"/>
                    </a:lnL>
                    <a:lnR w="28575" cap="flat" cmpd="sng" algn="ctr">
                      <a:solidFill>
                        <a:srgbClr val="0D0D0D"/>
                      </a:solidFill>
                      <a:prstDash val="solid"/>
                      <a:round/>
                      <a:headEnd type="none" w="med" len="med"/>
                      <a:tailEnd type="none" w="med" len="med"/>
                    </a:lnR>
                    <a:lnT w="28575" cap="flat" cmpd="sng" algn="ctr">
                      <a:solidFill>
                        <a:srgbClr val="0D0D0D"/>
                      </a:solidFill>
                      <a:prstDash val="solid"/>
                      <a:round/>
                      <a:headEnd type="none" w="med" len="med"/>
                      <a:tailEnd type="none" w="med" len="med"/>
                    </a:lnT>
                    <a:lnB w="28575" cap="flat" cmpd="sng" algn="ctr">
                      <a:solidFill>
                        <a:srgbClr val="0D0D0D"/>
                      </a:solidFill>
                      <a:prstDash val="solid"/>
                      <a:round/>
                      <a:headEnd type="none" w="med" len="med"/>
                      <a:tailEnd type="none" w="med" len="med"/>
                    </a:lnB>
                    <a:solidFill>
                      <a:srgbClr val="FA643F"/>
                    </a:solidFill>
                  </a:tcPr>
                </a:tc>
                <a:tc>
                  <a:txBody>
                    <a:bodyPr/>
                    <a:lstStyle/>
                    <a:p>
                      <a:pPr algn="l">
                        <a:lnSpc>
                          <a:spcPts val="3079"/>
                        </a:lnSpc>
                        <a:defRPr/>
                      </a:pPr>
                      <a:r>
                        <a:rPr lang="en-US" sz="2199">
                          <a:solidFill>
                            <a:srgbClr val="0D0D0D"/>
                          </a:solidFill>
                          <a:latin typeface="Titillium Web"/>
                          <a:ea typeface="Titillium Web"/>
                          <a:cs typeface="Titillium Web"/>
                          <a:sym typeface="Titillium Web"/>
                        </a:rPr>
                        <a:t>Kiến trúc hệ thống</a:t>
                      </a:r>
                      <a:endParaRPr lang="en-US" sz="1100"/>
                    </a:p>
                  </a:txBody>
                  <a:tcPr marL="190500" marR="190500" marT="190500" marB="190500" anchor="ctr">
                    <a:lnL w="28575" cap="flat" cmpd="sng" algn="ctr">
                      <a:solidFill>
                        <a:srgbClr val="0D0D0D"/>
                      </a:solidFill>
                      <a:prstDash val="solid"/>
                      <a:round/>
                      <a:headEnd type="none" w="med" len="med"/>
                      <a:tailEnd type="none" w="med" len="med"/>
                    </a:lnL>
                    <a:lnR w="28575" cap="flat" cmpd="sng" algn="ctr">
                      <a:solidFill>
                        <a:srgbClr val="0D0D0D"/>
                      </a:solidFill>
                      <a:prstDash val="solid"/>
                      <a:round/>
                      <a:headEnd type="none" w="med" len="med"/>
                      <a:tailEnd type="none" w="med" len="med"/>
                    </a:lnR>
                    <a:lnT w="28575" cap="flat" cmpd="sng" algn="ctr">
                      <a:solidFill>
                        <a:srgbClr val="0D0D0D"/>
                      </a:solidFill>
                      <a:prstDash val="solid"/>
                      <a:round/>
                      <a:headEnd type="none" w="med" len="med"/>
                      <a:tailEnd type="none" w="med" len="med"/>
                    </a:lnT>
                    <a:lnB w="28575" cap="flat" cmpd="sng" algn="ctr">
                      <a:solidFill>
                        <a:srgbClr val="0D0D0D"/>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1111140">
                <a:tc>
                  <a:txBody>
                    <a:bodyPr/>
                    <a:lstStyle/>
                    <a:p>
                      <a:pPr algn="ctr">
                        <a:lnSpc>
                          <a:spcPts val="3079"/>
                        </a:lnSpc>
                        <a:defRPr/>
                      </a:pPr>
                      <a:r>
                        <a:rPr lang="en-US" sz="2199">
                          <a:solidFill>
                            <a:srgbClr val="0D0D0D"/>
                          </a:solidFill>
                          <a:latin typeface="Titillium Web"/>
                          <a:ea typeface="Titillium Web"/>
                          <a:cs typeface="Titillium Web"/>
                          <a:sym typeface="Titillium Web"/>
                        </a:rPr>
                        <a:t>IV</a:t>
                      </a:r>
                      <a:endParaRPr lang="en-US" sz="1100"/>
                    </a:p>
                  </a:txBody>
                  <a:tcPr marL="190500" marR="190500" marT="190500" marB="190500" anchor="ctr">
                    <a:lnL w="28575" cap="flat" cmpd="sng" algn="ctr">
                      <a:solidFill>
                        <a:srgbClr val="0D0D0D"/>
                      </a:solidFill>
                      <a:prstDash val="solid"/>
                      <a:round/>
                      <a:headEnd type="none" w="med" len="med"/>
                      <a:tailEnd type="none" w="med" len="med"/>
                    </a:lnL>
                    <a:lnR w="28575" cap="flat" cmpd="sng" algn="ctr">
                      <a:solidFill>
                        <a:srgbClr val="0D0D0D"/>
                      </a:solidFill>
                      <a:prstDash val="solid"/>
                      <a:round/>
                      <a:headEnd type="none" w="med" len="med"/>
                      <a:tailEnd type="none" w="med" len="med"/>
                    </a:lnR>
                    <a:lnT w="28575" cap="flat" cmpd="sng" algn="ctr">
                      <a:solidFill>
                        <a:srgbClr val="0D0D0D"/>
                      </a:solidFill>
                      <a:prstDash val="solid"/>
                      <a:round/>
                      <a:headEnd type="none" w="med" len="med"/>
                      <a:tailEnd type="none" w="med" len="med"/>
                    </a:lnT>
                    <a:lnB w="28575" cap="flat" cmpd="sng" algn="ctr">
                      <a:solidFill>
                        <a:srgbClr val="0D0D0D"/>
                      </a:solidFill>
                      <a:prstDash val="solid"/>
                      <a:round/>
                      <a:headEnd type="none" w="med" len="med"/>
                      <a:tailEnd type="none" w="med" len="med"/>
                    </a:lnB>
                    <a:solidFill>
                      <a:srgbClr val="FA643F"/>
                    </a:solidFill>
                  </a:tcPr>
                </a:tc>
                <a:tc>
                  <a:txBody>
                    <a:bodyPr/>
                    <a:lstStyle/>
                    <a:p>
                      <a:pPr algn="l">
                        <a:lnSpc>
                          <a:spcPts val="3079"/>
                        </a:lnSpc>
                        <a:defRPr/>
                      </a:pPr>
                      <a:r>
                        <a:rPr lang="en-US" sz="2199">
                          <a:solidFill>
                            <a:srgbClr val="0D0D0D"/>
                          </a:solidFill>
                          <a:latin typeface="Titillium Web"/>
                          <a:ea typeface="Titillium Web"/>
                          <a:cs typeface="Titillium Web"/>
                          <a:sym typeface="Titillium Web"/>
                        </a:rPr>
                        <a:t>Thiết kế giao diện</a:t>
                      </a:r>
                      <a:endParaRPr lang="en-US" sz="1100"/>
                    </a:p>
                  </a:txBody>
                  <a:tcPr marL="190500" marR="190500" marT="190500" marB="190500" anchor="ctr">
                    <a:lnL w="28575" cap="flat" cmpd="sng" algn="ctr">
                      <a:solidFill>
                        <a:srgbClr val="0D0D0D"/>
                      </a:solidFill>
                      <a:prstDash val="solid"/>
                      <a:round/>
                      <a:headEnd type="none" w="med" len="med"/>
                      <a:tailEnd type="none" w="med" len="med"/>
                    </a:lnL>
                    <a:lnR w="28575" cap="flat" cmpd="sng" algn="ctr">
                      <a:solidFill>
                        <a:srgbClr val="0D0D0D"/>
                      </a:solidFill>
                      <a:prstDash val="solid"/>
                      <a:round/>
                      <a:headEnd type="none" w="med" len="med"/>
                      <a:tailEnd type="none" w="med" len="med"/>
                    </a:lnR>
                    <a:lnT w="28575" cap="flat" cmpd="sng" algn="ctr">
                      <a:solidFill>
                        <a:srgbClr val="0D0D0D"/>
                      </a:solidFill>
                      <a:prstDash val="solid"/>
                      <a:round/>
                      <a:headEnd type="none" w="med" len="med"/>
                      <a:tailEnd type="none" w="med" len="med"/>
                    </a:lnT>
                    <a:lnB w="28575" cap="flat" cmpd="sng" algn="ctr">
                      <a:solidFill>
                        <a:srgbClr val="0D0D0D"/>
                      </a:solidFill>
                      <a:prstDash val="solid"/>
                      <a:round/>
                      <a:headEnd type="none" w="med" len="med"/>
                      <a:tailEnd type="none" w="med" len="med"/>
                    </a:lnB>
                    <a:solidFill>
                      <a:srgbClr val="F2F2F2"/>
                    </a:solidFill>
                  </a:tcPr>
                </a:tc>
                <a:extLst>
                  <a:ext uri="{0D108BD9-81ED-4DB2-BD59-A6C34878D82A}">
                    <a16:rowId xmlns:a16="http://schemas.microsoft.com/office/drawing/2014/main" val="10003"/>
                  </a:ext>
                </a:extLst>
              </a:tr>
              <a:tr h="1111140">
                <a:tc>
                  <a:txBody>
                    <a:bodyPr/>
                    <a:lstStyle/>
                    <a:p>
                      <a:pPr algn="ctr">
                        <a:lnSpc>
                          <a:spcPts val="3079"/>
                        </a:lnSpc>
                        <a:defRPr/>
                      </a:pPr>
                      <a:r>
                        <a:rPr lang="en-US" sz="2199">
                          <a:solidFill>
                            <a:srgbClr val="0D0D0D"/>
                          </a:solidFill>
                          <a:latin typeface="Titillium Web"/>
                          <a:ea typeface="Titillium Web"/>
                          <a:cs typeface="Titillium Web"/>
                          <a:sym typeface="Titillium Web"/>
                        </a:rPr>
                        <a:t>V</a:t>
                      </a:r>
                      <a:endParaRPr lang="en-US" sz="1100"/>
                    </a:p>
                  </a:txBody>
                  <a:tcPr marL="190500" marR="190500" marT="190500" marB="190500" anchor="ctr">
                    <a:lnL w="28575" cap="flat" cmpd="sng" algn="ctr">
                      <a:solidFill>
                        <a:srgbClr val="0D0D0D"/>
                      </a:solidFill>
                      <a:prstDash val="solid"/>
                      <a:round/>
                      <a:headEnd type="none" w="med" len="med"/>
                      <a:tailEnd type="none" w="med" len="med"/>
                    </a:lnL>
                    <a:lnR w="28575" cap="flat" cmpd="sng" algn="ctr">
                      <a:solidFill>
                        <a:srgbClr val="0D0D0D"/>
                      </a:solidFill>
                      <a:prstDash val="solid"/>
                      <a:round/>
                      <a:headEnd type="none" w="med" len="med"/>
                      <a:tailEnd type="none" w="med" len="med"/>
                    </a:lnR>
                    <a:lnT w="28575" cap="flat" cmpd="sng" algn="ctr">
                      <a:solidFill>
                        <a:srgbClr val="0D0D0D"/>
                      </a:solidFill>
                      <a:prstDash val="solid"/>
                      <a:round/>
                      <a:headEnd type="none" w="med" len="med"/>
                      <a:tailEnd type="none" w="med" len="med"/>
                    </a:lnT>
                    <a:lnB w="28575" cap="flat" cmpd="sng" algn="ctr">
                      <a:solidFill>
                        <a:srgbClr val="0D0D0D"/>
                      </a:solidFill>
                      <a:prstDash val="solid"/>
                      <a:round/>
                      <a:headEnd type="none" w="med" len="med"/>
                      <a:tailEnd type="none" w="med" len="med"/>
                    </a:lnB>
                    <a:solidFill>
                      <a:srgbClr val="FA643F"/>
                    </a:solidFill>
                  </a:tcPr>
                </a:tc>
                <a:tc>
                  <a:txBody>
                    <a:bodyPr/>
                    <a:lstStyle/>
                    <a:p>
                      <a:pPr algn="l">
                        <a:lnSpc>
                          <a:spcPts val="3079"/>
                        </a:lnSpc>
                        <a:defRPr/>
                      </a:pPr>
                      <a:r>
                        <a:rPr lang="en-US" sz="2199">
                          <a:solidFill>
                            <a:srgbClr val="0D0D0D"/>
                          </a:solidFill>
                          <a:latin typeface="Titillium Web"/>
                          <a:ea typeface="Titillium Web"/>
                          <a:cs typeface="Titillium Web"/>
                          <a:sym typeface="Titillium Web"/>
                        </a:rPr>
                        <a:t>Quy trình phát triển</a:t>
                      </a:r>
                      <a:endParaRPr lang="en-US" sz="1100"/>
                    </a:p>
                  </a:txBody>
                  <a:tcPr marL="190500" marR="190500" marT="190500" marB="190500" anchor="ctr">
                    <a:lnL w="28575" cap="flat" cmpd="sng" algn="ctr">
                      <a:solidFill>
                        <a:srgbClr val="0D0D0D"/>
                      </a:solidFill>
                      <a:prstDash val="solid"/>
                      <a:round/>
                      <a:headEnd type="none" w="med" len="med"/>
                      <a:tailEnd type="none" w="med" len="med"/>
                    </a:lnL>
                    <a:lnR w="28575" cap="flat" cmpd="sng" algn="ctr">
                      <a:solidFill>
                        <a:srgbClr val="0D0D0D"/>
                      </a:solidFill>
                      <a:prstDash val="solid"/>
                      <a:round/>
                      <a:headEnd type="none" w="med" len="med"/>
                      <a:tailEnd type="none" w="med" len="med"/>
                    </a:lnR>
                    <a:lnT w="28575" cap="flat" cmpd="sng" algn="ctr">
                      <a:solidFill>
                        <a:srgbClr val="0D0D0D"/>
                      </a:solidFill>
                      <a:prstDash val="solid"/>
                      <a:round/>
                      <a:headEnd type="none" w="med" len="med"/>
                      <a:tailEnd type="none" w="med" len="med"/>
                    </a:lnT>
                    <a:lnB w="28575" cap="flat" cmpd="sng" algn="ctr">
                      <a:solidFill>
                        <a:srgbClr val="0D0D0D"/>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r h="1111140">
                <a:tc>
                  <a:txBody>
                    <a:bodyPr/>
                    <a:lstStyle/>
                    <a:p>
                      <a:pPr algn="ctr">
                        <a:lnSpc>
                          <a:spcPts val="3079"/>
                        </a:lnSpc>
                        <a:defRPr/>
                      </a:pPr>
                      <a:r>
                        <a:rPr lang="en-US" sz="2199">
                          <a:solidFill>
                            <a:srgbClr val="0D0D0D"/>
                          </a:solidFill>
                          <a:latin typeface="Titillium Web"/>
                          <a:ea typeface="Titillium Web"/>
                          <a:cs typeface="Titillium Web"/>
                          <a:sym typeface="Titillium Web"/>
                        </a:rPr>
                        <a:t>VI</a:t>
                      </a:r>
                      <a:endParaRPr lang="en-US" sz="1100"/>
                    </a:p>
                  </a:txBody>
                  <a:tcPr marL="190500" marR="190500" marT="190500" marB="190500" anchor="ctr">
                    <a:lnL w="28575" cap="flat" cmpd="sng" algn="ctr">
                      <a:solidFill>
                        <a:srgbClr val="0D0D0D"/>
                      </a:solidFill>
                      <a:prstDash val="solid"/>
                      <a:round/>
                      <a:headEnd type="none" w="med" len="med"/>
                      <a:tailEnd type="none" w="med" len="med"/>
                    </a:lnL>
                    <a:lnR w="28575" cap="flat" cmpd="sng" algn="ctr">
                      <a:solidFill>
                        <a:srgbClr val="0D0D0D"/>
                      </a:solidFill>
                      <a:prstDash val="solid"/>
                      <a:round/>
                      <a:headEnd type="none" w="med" len="med"/>
                      <a:tailEnd type="none" w="med" len="med"/>
                    </a:lnR>
                    <a:lnT w="28575" cap="flat" cmpd="sng" algn="ctr">
                      <a:solidFill>
                        <a:srgbClr val="0D0D0D"/>
                      </a:solidFill>
                      <a:prstDash val="solid"/>
                      <a:round/>
                      <a:headEnd type="none" w="med" len="med"/>
                      <a:tailEnd type="none" w="med" len="med"/>
                    </a:lnT>
                    <a:lnB w="28575" cap="flat" cmpd="sng" algn="ctr">
                      <a:solidFill>
                        <a:srgbClr val="0D0D0D"/>
                      </a:solidFill>
                      <a:prstDash val="solid"/>
                      <a:round/>
                      <a:headEnd type="none" w="med" len="med"/>
                      <a:tailEnd type="none" w="med" len="med"/>
                    </a:lnB>
                    <a:solidFill>
                      <a:srgbClr val="FA643F"/>
                    </a:solidFill>
                  </a:tcPr>
                </a:tc>
                <a:tc>
                  <a:txBody>
                    <a:bodyPr/>
                    <a:lstStyle/>
                    <a:p>
                      <a:pPr algn="l">
                        <a:lnSpc>
                          <a:spcPts val="3079"/>
                        </a:lnSpc>
                        <a:defRPr/>
                      </a:pPr>
                      <a:r>
                        <a:rPr lang="en-US" sz="2199">
                          <a:solidFill>
                            <a:srgbClr val="0D0D0D"/>
                          </a:solidFill>
                          <a:latin typeface="Titillium Web"/>
                          <a:ea typeface="Titillium Web"/>
                          <a:cs typeface="Titillium Web"/>
                          <a:sym typeface="Titillium Web"/>
                        </a:rPr>
                        <a:t>Kiểm thử và đánh giá</a:t>
                      </a:r>
                      <a:endParaRPr lang="en-US" sz="1100"/>
                    </a:p>
                  </a:txBody>
                  <a:tcPr marL="190500" marR="190500" marT="190500" marB="190500" anchor="ctr">
                    <a:lnL w="28575" cap="flat" cmpd="sng" algn="ctr">
                      <a:solidFill>
                        <a:srgbClr val="0D0D0D"/>
                      </a:solidFill>
                      <a:prstDash val="solid"/>
                      <a:round/>
                      <a:headEnd type="none" w="med" len="med"/>
                      <a:tailEnd type="none" w="med" len="med"/>
                    </a:lnL>
                    <a:lnR w="28575" cap="flat" cmpd="sng" algn="ctr">
                      <a:solidFill>
                        <a:srgbClr val="0D0D0D"/>
                      </a:solidFill>
                      <a:prstDash val="solid"/>
                      <a:round/>
                      <a:headEnd type="none" w="med" len="med"/>
                      <a:tailEnd type="none" w="med" len="med"/>
                    </a:lnR>
                    <a:lnT w="28575" cap="flat" cmpd="sng" algn="ctr">
                      <a:solidFill>
                        <a:srgbClr val="0D0D0D"/>
                      </a:solidFill>
                      <a:prstDash val="solid"/>
                      <a:round/>
                      <a:headEnd type="none" w="med" len="med"/>
                      <a:tailEnd type="none" w="med" len="med"/>
                    </a:lnT>
                    <a:lnB w="28575" cap="flat" cmpd="sng" algn="ctr">
                      <a:solidFill>
                        <a:srgbClr val="0D0D0D"/>
                      </a:solidFill>
                      <a:prstDash val="solid"/>
                      <a:round/>
                      <a:headEnd type="none" w="med" len="med"/>
                      <a:tailEnd type="none" w="med" len="med"/>
                    </a:lnB>
                    <a:solidFill>
                      <a:srgbClr val="F2F2F2"/>
                    </a:solidFill>
                  </a:tcPr>
                </a:tc>
                <a:extLst>
                  <a:ext uri="{0D108BD9-81ED-4DB2-BD59-A6C34878D82A}">
                    <a16:rowId xmlns:a16="http://schemas.microsoft.com/office/drawing/2014/main" val="10005"/>
                  </a:ext>
                </a:extLst>
              </a:tr>
              <a:tr h="898795">
                <a:tc>
                  <a:txBody>
                    <a:bodyPr/>
                    <a:lstStyle/>
                    <a:p>
                      <a:pPr algn="ctr">
                        <a:lnSpc>
                          <a:spcPts val="3079"/>
                        </a:lnSpc>
                        <a:defRPr/>
                      </a:pPr>
                      <a:r>
                        <a:rPr lang="en-US" sz="2199">
                          <a:solidFill>
                            <a:srgbClr val="0D0D0D"/>
                          </a:solidFill>
                          <a:latin typeface="Titillium Web"/>
                          <a:ea typeface="Titillium Web"/>
                          <a:cs typeface="Titillium Web"/>
                          <a:sym typeface="Titillium Web"/>
                        </a:rPr>
                        <a:t>VII</a:t>
                      </a:r>
                      <a:endParaRPr lang="en-US" sz="1100"/>
                    </a:p>
                  </a:txBody>
                  <a:tcPr marL="190500" marR="190500" marT="190500" marB="190500" anchor="ctr">
                    <a:lnL w="28575" cap="flat" cmpd="sng" algn="ctr">
                      <a:solidFill>
                        <a:srgbClr val="0D0D0D"/>
                      </a:solidFill>
                      <a:prstDash val="solid"/>
                      <a:round/>
                      <a:headEnd type="none" w="med" len="med"/>
                      <a:tailEnd type="none" w="med" len="med"/>
                    </a:lnL>
                    <a:lnR w="28575" cap="flat" cmpd="sng" algn="ctr">
                      <a:solidFill>
                        <a:srgbClr val="0D0D0D"/>
                      </a:solidFill>
                      <a:prstDash val="solid"/>
                      <a:round/>
                      <a:headEnd type="none" w="med" len="med"/>
                      <a:tailEnd type="none" w="med" len="med"/>
                    </a:lnR>
                    <a:lnT w="28575" cap="flat" cmpd="sng" algn="ctr">
                      <a:solidFill>
                        <a:srgbClr val="0D0D0D"/>
                      </a:solidFill>
                      <a:prstDash val="solid"/>
                      <a:round/>
                      <a:headEnd type="none" w="med" len="med"/>
                      <a:tailEnd type="none" w="med" len="med"/>
                    </a:lnT>
                    <a:lnB w="28575" cap="flat" cmpd="sng" algn="ctr">
                      <a:solidFill>
                        <a:srgbClr val="0D0D0D"/>
                      </a:solidFill>
                      <a:prstDash val="solid"/>
                      <a:round/>
                      <a:headEnd type="none" w="med" len="med"/>
                      <a:tailEnd type="none" w="med" len="med"/>
                    </a:lnB>
                    <a:solidFill>
                      <a:srgbClr val="FA643F"/>
                    </a:solidFill>
                  </a:tcPr>
                </a:tc>
                <a:tc>
                  <a:txBody>
                    <a:bodyPr/>
                    <a:lstStyle/>
                    <a:p>
                      <a:pPr algn="l">
                        <a:lnSpc>
                          <a:spcPts val="3079"/>
                        </a:lnSpc>
                        <a:defRPr/>
                      </a:pPr>
                      <a:r>
                        <a:rPr lang="en-US" sz="2199">
                          <a:solidFill>
                            <a:srgbClr val="0D0D0D"/>
                          </a:solidFill>
                          <a:latin typeface="Titillium Web"/>
                          <a:ea typeface="Titillium Web"/>
                          <a:cs typeface="Titillium Web"/>
                          <a:sym typeface="Titillium Web"/>
                        </a:rPr>
                        <a:t>Kết luận</a:t>
                      </a:r>
                      <a:endParaRPr lang="en-US" sz="1100"/>
                    </a:p>
                  </a:txBody>
                  <a:tcPr marL="190500" marR="190500" marT="190500" marB="190500" anchor="ctr">
                    <a:lnL w="28575" cap="flat" cmpd="sng" algn="ctr">
                      <a:solidFill>
                        <a:srgbClr val="0D0D0D"/>
                      </a:solidFill>
                      <a:prstDash val="solid"/>
                      <a:round/>
                      <a:headEnd type="none" w="med" len="med"/>
                      <a:tailEnd type="none" w="med" len="med"/>
                    </a:lnL>
                    <a:lnR w="28575" cap="flat" cmpd="sng" algn="ctr">
                      <a:solidFill>
                        <a:srgbClr val="0D0D0D"/>
                      </a:solidFill>
                      <a:prstDash val="solid"/>
                      <a:round/>
                      <a:headEnd type="none" w="med" len="med"/>
                      <a:tailEnd type="none" w="med" len="med"/>
                    </a:lnR>
                    <a:lnT w="28575" cap="flat" cmpd="sng" algn="ctr">
                      <a:solidFill>
                        <a:srgbClr val="0D0D0D"/>
                      </a:solidFill>
                      <a:prstDash val="solid"/>
                      <a:round/>
                      <a:headEnd type="none" w="med" len="med"/>
                      <a:tailEnd type="none" w="med" len="med"/>
                    </a:lnT>
                    <a:lnB w="28575" cap="flat" cmpd="sng" algn="ctr">
                      <a:solidFill>
                        <a:srgbClr val="0D0D0D"/>
                      </a:solidFill>
                      <a:prstDash val="solid"/>
                      <a:round/>
                      <a:headEnd type="none" w="med" len="med"/>
                      <a:tailEnd type="none" w="med" len="med"/>
                    </a:lnB>
                    <a:solidFill>
                      <a:srgbClr val="F2F2F2"/>
                    </a:solidFill>
                  </a:tcPr>
                </a:tc>
                <a:extLst>
                  <a:ext uri="{0D108BD9-81ED-4DB2-BD59-A6C34878D82A}">
                    <a16:rowId xmlns:a16="http://schemas.microsoft.com/office/drawing/2014/main" val="10006"/>
                  </a:ext>
                </a:extLst>
              </a:tr>
            </a:tbl>
          </a:graphicData>
        </a:graphic>
      </p:graphicFrame>
      <p:sp>
        <p:nvSpPr>
          <p:cNvPr id="8" name="Freeform 8"/>
          <p:cNvSpPr/>
          <p:nvPr/>
        </p:nvSpPr>
        <p:spPr>
          <a:xfrm>
            <a:off x="562848" y="188440"/>
            <a:ext cx="697483" cy="174371"/>
          </a:xfrm>
          <a:custGeom>
            <a:avLst/>
            <a:gdLst/>
            <a:ahLst/>
            <a:cxnLst/>
            <a:rect l="l" t="t" r="r" b="b"/>
            <a:pathLst>
              <a:path w="697483" h="174371">
                <a:moveTo>
                  <a:pt x="0" y="0"/>
                </a:moveTo>
                <a:lnTo>
                  <a:pt x="697483" y="0"/>
                </a:lnTo>
                <a:lnTo>
                  <a:pt x="697483" y="174371"/>
                </a:lnTo>
                <a:lnTo>
                  <a:pt x="0" y="174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0" y="4478079"/>
            <a:ext cx="8001000" cy="5808921"/>
          </a:xfrm>
          <a:custGeom>
            <a:avLst/>
            <a:gdLst/>
            <a:ahLst/>
            <a:cxnLst/>
            <a:rect l="l" t="t" r="r" b="b"/>
            <a:pathLst>
              <a:path w="8001000" h="5808921">
                <a:moveTo>
                  <a:pt x="0" y="0"/>
                </a:moveTo>
                <a:lnTo>
                  <a:pt x="8001000" y="0"/>
                </a:lnTo>
                <a:lnTo>
                  <a:pt x="8001000" y="5808921"/>
                </a:lnTo>
                <a:lnTo>
                  <a:pt x="0" y="5808921"/>
                </a:lnTo>
                <a:lnTo>
                  <a:pt x="0" y="0"/>
                </a:lnTo>
                <a:close/>
              </a:path>
            </a:pathLst>
          </a:custGeom>
          <a:blipFill>
            <a:blip r:embed="rId7"/>
            <a:stretch>
              <a:fillRect t="-43344" b="-63260"/>
            </a:stretch>
          </a:blipFill>
        </p:spPr>
        <p:txBody>
          <a:bodyPr/>
          <a:lstStyle/>
          <a:p>
            <a:endParaRPr lang="en-US"/>
          </a:p>
        </p:txBody>
      </p:sp>
      <p:sp>
        <p:nvSpPr>
          <p:cNvPr id="10" name="Freeform 10"/>
          <p:cNvSpPr/>
          <p:nvPr/>
        </p:nvSpPr>
        <p:spPr>
          <a:xfrm>
            <a:off x="0" y="3973484"/>
            <a:ext cx="8001000" cy="6313516"/>
          </a:xfrm>
          <a:custGeom>
            <a:avLst/>
            <a:gdLst/>
            <a:ahLst/>
            <a:cxnLst/>
            <a:rect l="l" t="t" r="r" b="b"/>
            <a:pathLst>
              <a:path w="8001000" h="6313516">
                <a:moveTo>
                  <a:pt x="0" y="0"/>
                </a:moveTo>
                <a:lnTo>
                  <a:pt x="8001000" y="0"/>
                </a:lnTo>
                <a:lnTo>
                  <a:pt x="8001000" y="6313516"/>
                </a:lnTo>
                <a:lnTo>
                  <a:pt x="0" y="63135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15544305" y="2702184"/>
            <a:ext cx="810688" cy="1046158"/>
          </a:xfrm>
          <a:custGeom>
            <a:avLst/>
            <a:gdLst/>
            <a:ahLst/>
            <a:cxnLst/>
            <a:rect l="l" t="t" r="r" b="b"/>
            <a:pathLst>
              <a:path w="810688" h="1046158">
                <a:moveTo>
                  <a:pt x="0" y="0"/>
                </a:moveTo>
                <a:lnTo>
                  <a:pt x="810688" y="0"/>
                </a:lnTo>
                <a:lnTo>
                  <a:pt x="810688" y="1046158"/>
                </a:lnTo>
                <a:lnTo>
                  <a:pt x="0" y="104615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TextBox 12"/>
          <p:cNvSpPr txBox="1"/>
          <p:nvPr/>
        </p:nvSpPr>
        <p:spPr>
          <a:xfrm>
            <a:off x="1138876" y="1795642"/>
            <a:ext cx="5723248" cy="923925"/>
          </a:xfrm>
          <a:prstGeom prst="rect">
            <a:avLst/>
          </a:prstGeom>
        </p:spPr>
        <p:txBody>
          <a:bodyPr lIns="0" tIns="0" rIns="0" bIns="0" rtlCol="0" anchor="t">
            <a:spAutoFit/>
          </a:bodyPr>
          <a:lstStyle/>
          <a:p>
            <a:pPr marL="0" lvl="0" indent="0" algn="ctr">
              <a:lnSpc>
                <a:spcPts val="7200"/>
              </a:lnSpc>
              <a:spcBef>
                <a:spcPct val="0"/>
              </a:spcBef>
            </a:pPr>
            <a:r>
              <a:rPr lang="en-US" sz="6000" b="1">
                <a:solidFill>
                  <a:srgbClr val="0D0D0D"/>
                </a:solidFill>
                <a:latin typeface="Titillium Web Bold"/>
                <a:ea typeface="Titillium Web Bold"/>
                <a:cs typeface="Titillium Web Bold"/>
                <a:sym typeface="Titillium Web Bold"/>
              </a:rPr>
              <a:t>Tổng quan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dirty="0"/>
          </a:p>
        </p:txBody>
      </p:sp>
      <p:grpSp>
        <p:nvGrpSpPr>
          <p:cNvPr id="3" name="Group 3"/>
          <p:cNvGrpSpPr/>
          <p:nvPr/>
        </p:nvGrpSpPr>
        <p:grpSpPr>
          <a:xfrm>
            <a:off x="0" y="0"/>
            <a:ext cx="18288000" cy="551251"/>
            <a:chOff x="0" y="0"/>
            <a:chExt cx="4816593" cy="145185"/>
          </a:xfrm>
        </p:grpSpPr>
        <p:sp>
          <p:nvSpPr>
            <p:cNvPr id="4" name="Freeform 4"/>
            <p:cNvSpPr/>
            <p:nvPr/>
          </p:nvSpPr>
          <p:spPr>
            <a:xfrm>
              <a:off x="0" y="0"/>
              <a:ext cx="4816592" cy="145185"/>
            </a:xfrm>
            <a:custGeom>
              <a:avLst/>
              <a:gdLst/>
              <a:ahLst/>
              <a:cxnLst/>
              <a:rect l="l" t="t" r="r" b="b"/>
              <a:pathLst>
                <a:path w="4816592" h="145185">
                  <a:moveTo>
                    <a:pt x="0" y="0"/>
                  </a:moveTo>
                  <a:lnTo>
                    <a:pt x="4816592" y="0"/>
                  </a:lnTo>
                  <a:lnTo>
                    <a:pt x="4816592" y="145185"/>
                  </a:lnTo>
                  <a:lnTo>
                    <a:pt x="0" y="145185"/>
                  </a:lnTo>
                  <a:close/>
                </a:path>
              </a:pathLst>
            </a:custGeom>
            <a:solidFill>
              <a:srgbClr val="FF80B4"/>
            </a:solidFill>
            <a:ln w="19050" cap="sq">
              <a:solidFill>
                <a:srgbClr val="0D0D0D"/>
              </a:solidFill>
              <a:prstDash val="solid"/>
              <a:miter/>
            </a:ln>
          </p:spPr>
          <p:txBody>
            <a:bodyPr/>
            <a:lstStyle/>
            <a:p>
              <a:endParaRPr lang="en-US"/>
            </a:p>
          </p:txBody>
        </p:sp>
        <p:sp>
          <p:nvSpPr>
            <p:cNvPr id="5" name="TextBox 5"/>
            <p:cNvSpPr txBox="1"/>
            <p:nvPr/>
          </p:nvSpPr>
          <p:spPr>
            <a:xfrm>
              <a:off x="0" y="-38100"/>
              <a:ext cx="4816593" cy="183285"/>
            </a:xfrm>
            <a:prstGeom prst="rect">
              <a:avLst/>
            </a:prstGeom>
          </p:spPr>
          <p:txBody>
            <a:bodyPr lIns="50800" tIns="50800" rIns="50800" bIns="50800" rtlCol="0" anchor="ctr"/>
            <a:lstStyle/>
            <a:p>
              <a:pPr algn="ctr">
                <a:lnSpc>
                  <a:spcPts val="2100"/>
                </a:lnSpc>
              </a:pPr>
              <a:endParaRPr/>
            </a:p>
          </p:txBody>
        </p:sp>
      </p:grpSp>
      <p:sp>
        <p:nvSpPr>
          <p:cNvPr id="6" name="Freeform 6"/>
          <p:cNvSpPr/>
          <p:nvPr/>
        </p:nvSpPr>
        <p:spPr>
          <a:xfrm>
            <a:off x="562848" y="188440"/>
            <a:ext cx="697483" cy="174371"/>
          </a:xfrm>
          <a:custGeom>
            <a:avLst/>
            <a:gdLst/>
            <a:ahLst/>
            <a:cxnLst/>
            <a:rect l="l" t="t" r="r" b="b"/>
            <a:pathLst>
              <a:path w="697483" h="174371">
                <a:moveTo>
                  <a:pt x="0" y="0"/>
                </a:moveTo>
                <a:lnTo>
                  <a:pt x="697483" y="0"/>
                </a:lnTo>
                <a:lnTo>
                  <a:pt x="697483" y="174371"/>
                </a:lnTo>
                <a:lnTo>
                  <a:pt x="0" y="1743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9501770" y="2993741"/>
            <a:ext cx="7309334" cy="4600073"/>
            <a:chOff x="0" y="0"/>
            <a:chExt cx="1925092" cy="1211542"/>
          </a:xfrm>
        </p:grpSpPr>
        <p:sp>
          <p:nvSpPr>
            <p:cNvPr id="8" name="Freeform 8"/>
            <p:cNvSpPr/>
            <p:nvPr/>
          </p:nvSpPr>
          <p:spPr>
            <a:xfrm>
              <a:off x="0" y="0"/>
              <a:ext cx="1925092" cy="1211542"/>
            </a:xfrm>
            <a:custGeom>
              <a:avLst/>
              <a:gdLst/>
              <a:ahLst/>
              <a:cxnLst/>
              <a:rect l="l" t="t" r="r" b="b"/>
              <a:pathLst>
                <a:path w="1925092" h="1211542">
                  <a:moveTo>
                    <a:pt x="0" y="0"/>
                  </a:moveTo>
                  <a:lnTo>
                    <a:pt x="1925092" y="0"/>
                  </a:lnTo>
                  <a:lnTo>
                    <a:pt x="1925092" y="1211542"/>
                  </a:lnTo>
                  <a:lnTo>
                    <a:pt x="0" y="1211542"/>
                  </a:lnTo>
                  <a:close/>
                </a:path>
              </a:pathLst>
            </a:custGeom>
            <a:solidFill>
              <a:srgbClr val="F2F2F2"/>
            </a:solidFill>
          </p:spPr>
          <p:txBody>
            <a:bodyPr/>
            <a:lstStyle/>
            <a:p>
              <a:endParaRPr lang="en-US"/>
            </a:p>
          </p:txBody>
        </p:sp>
        <p:sp>
          <p:nvSpPr>
            <p:cNvPr id="9" name="TextBox 9"/>
            <p:cNvSpPr txBox="1"/>
            <p:nvPr/>
          </p:nvSpPr>
          <p:spPr>
            <a:xfrm>
              <a:off x="0" y="-38100"/>
              <a:ext cx="1925092" cy="1249642"/>
            </a:xfrm>
            <a:prstGeom prst="rect">
              <a:avLst/>
            </a:prstGeom>
          </p:spPr>
          <p:txBody>
            <a:bodyPr lIns="50800" tIns="50800" rIns="50800" bIns="50800" rtlCol="0" anchor="ctr"/>
            <a:lstStyle/>
            <a:p>
              <a:pPr algn="ctr">
                <a:lnSpc>
                  <a:spcPts val="2100"/>
                </a:lnSpc>
              </a:pPr>
              <a:endParaRPr/>
            </a:p>
          </p:txBody>
        </p:sp>
      </p:grpSp>
      <p:sp>
        <p:nvSpPr>
          <p:cNvPr id="10" name="Freeform 10"/>
          <p:cNvSpPr/>
          <p:nvPr/>
        </p:nvSpPr>
        <p:spPr>
          <a:xfrm>
            <a:off x="8883761" y="1389041"/>
            <a:ext cx="8478256" cy="6505135"/>
          </a:xfrm>
          <a:custGeom>
            <a:avLst/>
            <a:gdLst/>
            <a:ahLst/>
            <a:cxnLst/>
            <a:rect l="l" t="t" r="r" b="b"/>
            <a:pathLst>
              <a:path w="8478256" h="6505135">
                <a:moveTo>
                  <a:pt x="0" y="0"/>
                </a:moveTo>
                <a:lnTo>
                  <a:pt x="8478256" y="0"/>
                </a:lnTo>
                <a:lnTo>
                  <a:pt x="8478256" y="6505134"/>
                </a:lnTo>
                <a:lnTo>
                  <a:pt x="0" y="65051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1" name="Group 11"/>
          <p:cNvGrpSpPr/>
          <p:nvPr/>
        </p:nvGrpSpPr>
        <p:grpSpPr>
          <a:xfrm>
            <a:off x="204954" y="1053379"/>
            <a:ext cx="7749235" cy="3086100"/>
            <a:chOff x="0" y="0"/>
            <a:chExt cx="2040951" cy="812800"/>
          </a:xfrm>
        </p:grpSpPr>
        <p:sp>
          <p:nvSpPr>
            <p:cNvPr id="12" name="Freeform 12"/>
            <p:cNvSpPr/>
            <p:nvPr/>
          </p:nvSpPr>
          <p:spPr>
            <a:xfrm>
              <a:off x="0" y="0"/>
              <a:ext cx="2040951" cy="812800"/>
            </a:xfrm>
            <a:custGeom>
              <a:avLst/>
              <a:gdLst/>
              <a:ahLst/>
              <a:cxnLst/>
              <a:rect l="l" t="t" r="r" b="b"/>
              <a:pathLst>
                <a:path w="2040951" h="812800">
                  <a:moveTo>
                    <a:pt x="0" y="0"/>
                  </a:moveTo>
                  <a:lnTo>
                    <a:pt x="2040951" y="0"/>
                  </a:lnTo>
                  <a:lnTo>
                    <a:pt x="2040951" y="812800"/>
                  </a:lnTo>
                  <a:lnTo>
                    <a:pt x="0" y="812800"/>
                  </a:lnTo>
                  <a:close/>
                </a:path>
              </a:pathLst>
            </a:custGeom>
            <a:solidFill>
              <a:srgbClr val="F2F2F2"/>
            </a:solidFill>
          </p:spPr>
          <p:txBody>
            <a:bodyPr/>
            <a:lstStyle/>
            <a:p>
              <a:endParaRPr lang="en-US"/>
            </a:p>
          </p:txBody>
        </p:sp>
        <p:sp>
          <p:nvSpPr>
            <p:cNvPr id="13" name="TextBox 13"/>
            <p:cNvSpPr txBox="1"/>
            <p:nvPr/>
          </p:nvSpPr>
          <p:spPr>
            <a:xfrm>
              <a:off x="0" y="-38100"/>
              <a:ext cx="2040951" cy="850900"/>
            </a:xfrm>
            <a:prstGeom prst="rect">
              <a:avLst/>
            </a:prstGeom>
          </p:spPr>
          <p:txBody>
            <a:bodyPr lIns="50800" tIns="50800" rIns="50800" bIns="50800" rtlCol="0" anchor="ctr"/>
            <a:lstStyle/>
            <a:p>
              <a:pPr algn="ctr">
                <a:lnSpc>
                  <a:spcPts val="2100"/>
                </a:lnSpc>
              </a:pPr>
              <a:endParaRPr/>
            </a:p>
          </p:txBody>
        </p:sp>
      </p:grpSp>
      <p:sp>
        <p:nvSpPr>
          <p:cNvPr id="14" name="Freeform 14"/>
          <p:cNvSpPr/>
          <p:nvPr/>
        </p:nvSpPr>
        <p:spPr>
          <a:xfrm>
            <a:off x="203058" y="919366"/>
            <a:ext cx="7751131" cy="3354126"/>
          </a:xfrm>
          <a:custGeom>
            <a:avLst/>
            <a:gdLst/>
            <a:ahLst/>
            <a:cxnLst/>
            <a:rect l="l" t="t" r="r" b="b"/>
            <a:pathLst>
              <a:path w="7751131" h="3354126">
                <a:moveTo>
                  <a:pt x="0" y="0"/>
                </a:moveTo>
                <a:lnTo>
                  <a:pt x="7751131" y="0"/>
                </a:lnTo>
                <a:lnTo>
                  <a:pt x="7751131" y="3354126"/>
                </a:lnTo>
                <a:lnTo>
                  <a:pt x="0" y="33541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a:off x="204954" y="4641608"/>
            <a:ext cx="8065404" cy="4179346"/>
          </a:xfrm>
          <a:custGeom>
            <a:avLst/>
            <a:gdLst/>
            <a:ahLst/>
            <a:cxnLst/>
            <a:rect l="l" t="t" r="r" b="b"/>
            <a:pathLst>
              <a:path w="8065404" h="4179346">
                <a:moveTo>
                  <a:pt x="0" y="0"/>
                </a:moveTo>
                <a:lnTo>
                  <a:pt x="8065404" y="0"/>
                </a:lnTo>
                <a:lnTo>
                  <a:pt x="8065404" y="4179345"/>
                </a:lnTo>
                <a:lnTo>
                  <a:pt x="0" y="41793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6" name="Freeform 16"/>
          <p:cNvSpPr/>
          <p:nvPr/>
        </p:nvSpPr>
        <p:spPr>
          <a:xfrm>
            <a:off x="16958334" y="657770"/>
            <a:ext cx="601932" cy="1064509"/>
          </a:xfrm>
          <a:custGeom>
            <a:avLst/>
            <a:gdLst/>
            <a:ahLst/>
            <a:cxnLst/>
            <a:rect l="l" t="t" r="r" b="b"/>
            <a:pathLst>
              <a:path w="601932" h="1064509">
                <a:moveTo>
                  <a:pt x="0" y="0"/>
                </a:moveTo>
                <a:lnTo>
                  <a:pt x="601932" y="0"/>
                </a:lnTo>
                <a:lnTo>
                  <a:pt x="601932" y="1064510"/>
                </a:lnTo>
                <a:lnTo>
                  <a:pt x="0" y="106451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17" name="Group 17"/>
          <p:cNvGrpSpPr/>
          <p:nvPr/>
        </p:nvGrpSpPr>
        <p:grpSpPr>
          <a:xfrm>
            <a:off x="793725" y="9037225"/>
            <a:ext cx="2806931" cy="442151"/>
            <a:chOff x="0" y="0"/>
            <a:chExt cx="739274" cy="116451"/>
          </a:xfrm>
        </p:grpSpPr>
        <p:sp>
          <p:nvSpPr>
            <p:cNvPr id="18" name="Freeform 18"/>
            <p:cNvSpPr/>
            <p:nvPr/>
          </p:nvSpPr>
          <p:spPr>
            <a:xfrm>
              <a:off x="0" y="0"/>
              <a:ext cx="739274" cy="116451"/>
            </a:xfrm>
            <a:custGeom>
              <a:avLst/>
              <a:gdLst/>
              <a:ahLst/>
              <a:cxnLst/>
              <a:rect l="l" t="t" r="r" b="b"/>
              <a:pathLst>
                <a:path w="739274" h="116451">
                  <a:moveTo>
                    <a:pt x="0" y="0"/>
                  </a:moveTo>
                  <a:lnTo>
                    <a:pt x="739274" y="0"/>
                  </a:lnTo>
                  <a:lnTo>
                    <a:pt x="739274" y="116451"/>
                  </a:lnTo>
                  <a:lnTo>
                    <a:pt x="0" y="116451"/>
                  </a:lnTo>
                  <a:close/>
                </a:path>
              </a:pathLst>
            </a:custGeom>
            <a:solidFill>
              <a:srgbClr val="FA643F"/>
            </a:solidFill>
            <a:ln w="19050" cap="sq">
              <a:solidFill>
                <a:srgbClr val="0D0D0D"/>
              </a:solidFill>
              <a:prstDash val="solid"/>
              <a:miter/>
            </a:ln>
          </p:spPr>
          <p:txBody>
            <a:bodyPr/>
            <a:lstStyle/>
            <a:p>
              <a:endParaRPr lang="en-US"/>
            </a:p>
          </p:txBody>
        </p:sp>
        <p:sp>
          <p:nvSpPr>
            <p:cNvPr id="19" name="TextBox 19"/>
            <p:cNvSpPr txBox="1"/>
            <p:nvPr/>
          </p:nvSpPr>
          <p:spPr>
            <a:xfrm>
              <a:off x="0" y="-38100"/>
              <a:ext cx="739274" cy="154551"/>
            </a:xfrm>
            <a:prstGeom prst="rect">
              <a:avLst/>
            </a:prstGeom>
          </p:spPr>
          <p:txBody>
            <a:bodyPr lIns="50800" tIns="50800" rIns="50800" bIns="50800" rtlCol="0" anchor="ctr"/>
            <a:lstStyle/>
            <a:p>
              <a:pPr algn="ctr">
                <a:lnSpc>
                  <a:spcPts val="2100"/>
                </a:lnSpc>
              </a:pPr>
              <a:r>
                <a:rPr lang="en-US" sz="1500" b="1" u="sng">
                  <a:solidFill>
                    <a:srgbClr val="0D0D0D"/>
                  </a:solidFill>
                  <a:latin typeface="Titillium Web Bold"/>
                  <a:ea typeface="Titillium Web Bold"/>
                  <a:cs typeface="Titillium Web Bold"/>
                  <a:sym typeface="Titillium Web Bold"/>
                  <a:hlinkClick r:id="rId13" action="ppaction://hlinksldjump"/>
                </a:rPr>
                <a:t>Back to Quyền Page</a:t>
              </a:r>
            </a:p>
          </p:txBody>
        </p:sp>
      </p:grpSp>
      <p:sp>
        <p:nvSpPr>
          <p:cNvPr id="22" name="Freeform 22"/>
          <p:cNvSpPr/>
          <p:nvPr/>
        </p:nvSpPr>
        <p:spPr>
          <a:xfrm>
            <a:off x="8270358" y="8110227"/>
            <a:ext cx="4095173" cy="1853996"/>
          </a:xfrm>
          <a:custGeom>
            <a:avLst/>
            <a:gdLst/>
            <a:ahLst/>
            <a:cxnLst/>
            <a:rect l="l" t="t" r="r" b="b"/>
            <a:pathLst>
              <a:path w="4095173" h="1853996">
                <a:moveTo>
                  <a:pt x="0" y="0"/>
                </a:moveTo>
                <a:lnTo>
                  <a:pt x="4095172" y="0"/>
                </a:lnTo>
                <a:lnTo>
                  <a:pt x="4095172" y="1853996"/>
                </a:lnTo>
                <a:lnTo>
                  <a:pt x="0" y="185399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3" name="TextBox 23"/>
          <p:cNvSpPr txBox="1"/>
          <p:nvPr/>
        </p:nvSpPr>
        <p:spPr>
          <a:xfrm>
            <a:off x="1264417" y="2339293"/>
            <a:ext cx="5942685" cy="897956"/>
          </a:xfrm>
          <a:prstGeom prst="rect">
            <a:avLst/>
          </a:prstGeom>
        </p:spPr>
        <p:txBody>
          <a:bodyPr lIns="0" tIns="0" rIns="0" bIns="0" rtlCol="0" anchor="t">
            <a:spAutoFit/>
          </a:bodyPr>
          <a:lstStyle/>
          <a:p>
            <a:pPr algn="ctr">
              <a:lnSpc>
                <a:spcPts val="7322"/>
              </a:lnSpc>
            </a:pPr>
            <a:r>
              <a:rPr lang="en-US" sz="5230" b="1" dirty="0" err="1">
                <a:solidFill>
                  <a:srgbClr val="0D0D0D"/>
                </a:solidFill>
                <a:latin typeface="Noto Sans Bold"/>
                <a:ea typeface="Noto Sans Bold"/>
                <a:cs typeface="Noto Sans Bold"/>
                <a:sym typeface="Noto Sans Bold"/>
              </a:rPr>
              <a:t>I.Giới</a:t>
            </a:r>
            <a:r>
              <a:rPr lang="en-US" sz="5230" b="1" dirty="0">
                <a:solidFill>
                  <a:srgbClr val="0D0D0D"/>
                </a:solidFill>
                <a:latin typeface="Noto Sans Bold"/>
                <a:ea typeface="Noto Sans Bold"/>
                <a:cs typeface="Noto Sans Bold"/>
                <a:sym typeface="Noto Sans Bold"/>
              </a:rPr>
              <a:t> </a:t>
            </a:r>
            <a:r>
              <a:rPr lang="en-US" sz="5230" b="1" dirty="0" err="1">
                <a:solidFill>
                  <a:srgbClr val="0D0D0D"/>
                </a:solidFill>
                <a:latin typeface="Noto Sans Bold"/>
                <a:ea typeface="Noto Sans Bold"/>
                <a:cs typeface="Noto Sans Bold"/>
                <a:sym typeface="Noto Sans Bold"/>
              </a:rPr>
              <a:t>thiệu</a:t>
            </a:r>
            <a:r>
              <a:rPr lang="en-US" sz="5230" b="1" dirty="0">
                <a:solidFill>
                  <a:srgbClr val="0D0D0D"/>
                </a:solidFill>
                <a:latin typeface="Noto Sans Bold"/>
                <a:ea typeface="Noto Sans Bold"/>
                <a:cs typeface="Noto Sans Bold"/>
                <a:sym typeface="Noto Sans Bold"/>
              </a:rPr>
              <a:t> </a:t>
            </a:r>
            <a:r>
              <a:rPr lang="en-US" sz="5230" b="1" dirty="0" err="1">
                <a:solidFill>
                  <a:srgbClr val="0D0D0D"/>
                </a:solidFill>
                <a:latin typeface="Noto Sans Bold"/>
                <a:ea typeface="Noto Sans Bold"/>
                <a:cs typeface="Noto Sans Bold"/>
                <a:sym typeface="Noto Sans Bold"/>
              </a:rPr>
              <a:t>chung</a:t>
            </a:r>
            <a:endParaRPr lang="en-US" sz="5230" b="1" dirty="0">
              <a:solidFill>
                <a:srgbClr val="0D0D0D"/>
              </a:solidFill>
              <a:latin typeface="Noto Sans Bold"/>
              <a:ea typeface="Noto Sans Bold"/>
              <a:cs typeface="Noto Sans Bold"/>
              <a:sym typeface="Noto Sans Bold"/>
            </a:endParaRPr>
          </a:p>
        </p:txBody>
      </p:sp>
      <p:sp>
        <p:nvSpPr>
          <p:cNvPr id="24" name="TextBox 24"/>
          <p:cNvSpPr txBox="1"/>
          <p:nvPr/>
        </p:nvSpPr>
        <p:spPr>
          <a:xfrm>
            <a:off x="9804098" y="3518364"/>
            <a:ext cx="6366811" cy="3512460"/>
          </a:xfrm>
          <a:prstGeom prst="rect">
            <a:avLst/>
          </a:prstGeom>
        </p:spPr>
        <p:txBody>
          <a:bodyPr lIns="0" tIns="0" rIns="0" bIns="0" rtlCol="0" anchor="t">
            <a:spAutoFit/>
          </a:bodyPr>
          <a:lstStyle/>
          <a:p>
            <a:pPr algn="ctr">
              <a:lnSpc>
                <a:spcPts val="3080"/>
              </a:lnSpc>
              <a:spcBef>
                <a:spcPct val="0"/>
              </a:spcBef>
            </a:pPr>
            <a:r>
              <a:rPr lang="en-US" sz="2200">
                <a:solidFill>
                  <a:srgbClr val="0D0D0D"/>
                </a:solidFill>
                <a:latin typeface="Titillium Web"/>
                <a:ea typeface="Titillium Web"/>
                <a:cs typeface="Titillium Web"/>
                <a:sym typeface="Titillium Web"/>
              </a:rPr>
              <a:t>Dự án xây dựng website dự báo thời tiết bằng tiếng Việt, giao diện đơn giản, dễ dùng và tương thích đa thiết bị. Website sử dụng dữ liệu thời tiết thời gian thực từ OpenWeatherMap, cho phép tra cứu nhanh, xem dự báo 5 ngày và không yêu cầu đăng nhập. Mục tiêu là phục vụ cộng đồng người Việt với nhu cầu tiếp cận thông tin thời tiết chính xác, nhanh chóng và thân thiện. Về kỹ thuật, dự án ứng dụng HTML, CSS, JavaScript, tích hợp API và xử lý bất đồng bộ.</a:t>
            </a:r>
          </a:p>
        </p:txBody>
      </p:sp>
      <p:pic>
        <p:nvPicPr>
          <p:cNvPr id="26" name="Picture 25">
            <a:extLst>
              <a:ext uri="{FF2B5EF4-FFF2-40B4-BE49-F238E27FC236}">
                <a16:creationId xmlns:a16="http://schemas.microsoft.com/office/drawing/2014/main" id="{B03AFB01-CCA0-3BF2-13B5-367F105E0363}"/>
              </a:ext>
            </a:extLst>
          </p:cNvPr>
          <p:cNvPicPr>
            <a:picLocks noChangeAspect="1"/>
          </p:cNvPicPr>
          <p:nvPr/>
        </p:nvPicPr>
        <p:blipFill>
          <a:blip r:embed="rId16"/>
          <a:stretch>
            <a:fillRect/>
          </a:stretch>
        </p:blipFill>
        <p:spPr>
          <a:xfrm>
            <a:off x="2701368" y="5143500"/>
            <a:ext cx="5104204" cy="3581400"/>
          </a:xfrm>
          <a:prstGeom prst="rect">
            <a:avLst/>
          </a:prstGeom>
        </p:spPr>
      </p:pic>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B3D2"/>
        </a:solidFill>
        <a:effectLst/>
      </p:bgPr>
    </p:bg>
    <p:spTree>
      <p:nvGrpSpPr>
        <p:cNvPr id="1" name=""/>
        <p:cNvGrpSpPr/>
        <p:nvPr/>
      </p:nvGrpSpPr>
      <p:grpSpPr>
        <a:xfrm>
          <a:off x="0" y="0"/>
          <a:ext cx="0" cy="0"/>
          <a:chOff x="0" y="0"/>
          <a:chExt cx="0" cy="0"/>
        </a:xfrm>
      </p:grpSpPr>
      <p:sp>
        <p:nvSpPr>
          <p:cNvPr id="2" name="Freeform 2"/>
          <p:cNvSpPr/>
          <p:nvPr/>
        </p:nvSpPr>
        <p:spPr>
          <a:xfrm>
            <a:off x="482325" y="-109855"/>
            <a:ext cx="9260283" cy="5033335"/>
          </a:xfrm>
          <a:custGeom>
            <a:avLst/>
            <a:gdLst/>
            <a:ahLst/>
            <a:cxnLst/>
            <a:rect l="l" t="t" r="r" b="b"/>
            <a:pathLst>
              <a:path w="9260283" h="5033335">
                <a:moveTo>
                  <a:pt x="0" y="0"/>
                </a:moveTo>
                <a:lnTo>
                  <a:pt x="9260282" y="0"/>
                </a:lnTo>
                <a:lnTo>
                  <a:pt x="9260282" y="5033335"/>
                </a:lnTo>
                <a:lnTo>
                  <a:pt x="0" y="5033335"/>
                </a:lnTo>
                <a:lnTo>
                  <a:pt x="0" y="0"/>
                </a:lnTo>
                <a:close/>
              </a:path>
            </a:pathLst>
          </a:custGeom>
          <a:blipFill>
            <a:blip r:embed="rId2"/>
            <a:stretch>
              <a:fillRect t="-22576"/>
            </a:stretch>
          </a:blipFill>
        </p:spPr>
        <p:txBody>
          <a:bodyPr/>
          <a:lstStyle/>
          <a:p>
            <a:endParaRPr lang="en-US"/>
          </a:p>
        </p:txBody>
      </p:sp>
      <p:sp>
        <p:nvSpPr>
          <p:cNvPr id="3" name="Freeform 3"/>
          <p:cNvSpPr/>
          <p:nvPr/>
        </p:nvSpPr>
        <p:spPr>
          <a:xfrm>
            <a:off x="-137774" y="-1454999"/>
            <a:ext cx="9421330" cy="7228730"/>
          </a:xfrm>
          <a:custGeom>
            <a:avLst/>
            <a:gdLst/>
            <a:ahLst/>
            <a:cxnLst/>
            <a:rect l="l" t="t" r="r" b="b"/>
            <a:pathLst>
              <a:path w="9421330" h="7228730">
                <a:moveTo>
                  <a:pt x="0" y="0"/>
                </a:moveTo>
                <a:lnTo>
                  <a:pt x="9421331" y="0"/>
                </a:lnTo>
                <a:lnTo>
                  <a:pt x="9421331" y="7228730"/>
                </a:lnTo>
                <a:lnTo>
                  <a:pt x="0" y="72287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0" y="0"/>
            <a:ext cx="18288000" cy="551251"/>
            <a:chOff x="0" y="0"/>
            <a:chExt cx="4816593" cy="145185"/>
          </a:xfrm>
        </p:grpSpPr>
        <p:sp>
          <p:nvSpPr>
            <p:cNvPr id="5" name="Freeform 5"/>
            <p:cNvSpPr/>
            <p:nvPr/>
          </p:nvSpPr>
          <p:spPr>
            <a:xfrm>
              <a:off x="0" y="0"/>
              <a:ext cx="4816592" cy="145185"/>
            </a:xfrm>
            <a:custGeom>
              <a:avLst/>
              <a:gdLst/>
              <a:ahLst/>
              <a:cxnLst/>
              <a:rect l="l" t="t" r="r" b="b"/>
              <a:pathLst>
                <a:path w="4816592" h="145185">
                  <a:moveTo>
                    <a:pt x="0" y="0"/>
                  </a:moveTo>
                  <a:lnTo>
                    <a:pt x="4816592" y="0"/>
                  </a:lnTo>
                  <a:lnTo>
                    <a:pt x="4816592" y="145185"/>
                  </a:lnTo>
                  <a:lnTo>
                    <a:pt x="0" y="145185"/>
                  </a:lnTo>
                  <a:close/>
                </a:path>
              </a:pathLst>
            </a:custGeom>
            <a:solidFill>
              <a:srgbClr val="604ABD"/>
            </a:solidFill>
            <a:ln w="19050" cap="sq">
              <a:solidFill>
                <a:srgbClr val="0D0D0D"/>
              </a:solidFill>
              <a:prstDash val="solid"/>
              <a:miter/>
            </a:ln>
          </p:spPr>
          <p:txBody>
            <a:bodyPr/>
            <a:lstStyle/>
            <a:p>
              <a:endParaRPr lang="en-US"/>
            </a:p>
          </p:txBody>
        </p:sp>
        <p:sp>
          <p:nvSpPr>
            <p:cNvPr id="6" name="TextBox 6"/>
            <p:cNvSpPr txBox="1"/>
            <p:nvPr/>
          </p:nvSpPr>
          <p:spPr>
            <a:xfrm>
              <a:off x="0" y="-38100"/>
              <a:ext cx="4816593" cy="183285"/>
            </a:xfrm>
            <a:prstGeom prst="rect">
              <a:avLst/>
            </a:prstGeom>
          </p:spPr>
          <p:txBody>
            <a:bodyPr lIns="50800" tIns="50800" rIns="50800" bIns="50800" rtlCol="0" anchor="ctr"/>
            <a:lstStyle/>
            <a:p>
              <a:pPr algn="ctr">
                <a:lnSpc>
                  <a:spcPts val="2100"/>
                </a:lnSpc>
              </a:pPr>
              <a:endParaRPr/>
            </a:p>
          </p:txBody>
        </p:sp>
      </p:grpSp>
      <p:sp>
        <p:nvSpPr>
          <p:cNvPr id="7" name="Freeform 7"/>
          <p:cNvSpPr/>
          <p:nvPr/>
        </p:nvSpPr>
        <p:spPr>
          <a:xfrm>
            <a:off x="562848" y="188440"/>
            <a:ext cx="697483" cy="174371"/>
          </a:xfrm>
          <a:custGeom>
            <a:avLst/>
            <a:gdLst/>
            <a:ahLst/>
            <a:cxnLst/>
            <a:rect l="l" t="t" r="r" b="b"/>
            <a:pathLst>
              <a:path w="697483" h="174371">
                <a:moveTo>
                  <a:pt x="0" y="0"/>
                </a:moveTo>
                <a:lnTo>
                  <a:pt x="697483" y="0"/>
                </a:lnTo>
                <a:lnTo>
                  <a:pt x="697483" y="174371"/>
                </a:lnTo>
                <a:lnTo>
                  <a:pt x="0" y="174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235395" y="3151685"/>
            <a:ext cx="4928937" cy="6915600"/>
            <a:chOff x="0" y="0"/>
            <a:chExt cx="6571916" cy="9220800"/>
          </a:xfrm>
        </p:grpSpPr>
        <p:grpSp>
          <p:nvGrpSpPr>
            <p:cNvPr id="9" name="Group 9"/>
            <p:cNvGrpSpPr/>
            <p:nvPr/>
          </p:nvGrpSpPr>
          <p:grpSpPr>
            <a:xfrm>
              <a:off x="0" y="939341"/>
              <a:ext cx="6571916" cy="8281460"/>
              <a:chOff x="0" y="0"/>
              <a:chExt cx="1827538" cy="2302933"/>
            </a:xfrm>
          </p:grpSpPr>
          <p:sp>
            <p:nvSpPr>
              <p:cNvPr id="10" name="Freeform 10"/>
              <p:cNvSpPr/>
              <p:nvPr/>
            </p:nvSpPr>
            <p:spPr>
              <a:xfrm>
                <a:off x="0" y="0"/>
                <a:ext cx="1827538" cy="2302933"/>
              </a:xfrm>
              <a:custGeom>
                <a:avLst/>
                <a:gdLst/>
                <a:ahLst/>
                <a:cxnLst/>
                <a:rect l="l" t="t" r="r" b="b"/>
                <a:pathLst>
                  <a:path w="1827538" h="2302933">
                    <a:moveTo>
                      <a:pt x="0" y="0"/>
                    </a:moveTo>
                    <a:lnTo>
                      <a:pt x="1827538" y="0"/>
                    </a:lnTo>
                    <a:lnTo>
                      <a:pt x="1827538" y="2302933"/>
                    </a:lnTo>
                    <a:lnTo>
                      <a:pt x="0" y="2302933"/>
                    </a:lnTo>
                    <a:close/>
                  </a:path>
                </a:pathLst>
              </a:custGeom>
              <a:solidFill>
                <a:srgbClr val="F2F2F2"/>
              </a:solidFill>
            </p:spPr>
            <p:txBody>
              <a:bodyPr/>
              <a:lstStyle/>
              <a:p>
                <a:endParaRPr lang="en-US"/>
              </a:p>
            </p:txBody>
          </p:sp>
          <p:sp>
            <p:nvSpPr>
              <p:cNvPr id="11" name="TextBox 11"/>
              <p:cNvSpPr txBox="1"/>
              <p:nvPr/>
            </p:nvSpPr>
            <p:spPr>
              <a:xfrm>
                <a:off x="0" y="-28575"/>
                <a:ext cx="1827538" cy="2331508"/>
              </a:xfrm>
              <a:prstGeom prst="rect">
                <a:avLst/>
              </a:prstGeom>
            </p:spPr>
            <p:txBody>
              <a:bodyPr lIns="50800" tIns="50800" rIns="50800" bIns="50800" rtlCol="0" anchor="ctr"/>
              <a:lstStyle/>
              <a:p>
                <a:pPr algn="ctr">
                  <a:lnSpc>
                    <a:spcPts val="1730"/>
                  </a:lnSpc>
                </a:pPr>
                <a:endParaRPr/>
              </a:p>
            </p:txBody>
          </p:sp>
        </p:grpSp>
        <p:sp>
          <p:nvSpPr>
            <p:cNvPr id="12" name="Freeform 12"/>
            <p:cNvSpPr/>
            <p:nvPr/>
          </p:nvSpPr>
          <p:spPr>
            <a:xfrm>
              <a:off x="0" y="0"/>
              <a:ext cx="6571916" cy="9220800"/>
            </a:xfrm>
            <a:custGeom>
              <a:avLst/>
              <a:gdLst/>
              <a:ahLst/>
              <a:cxnLst/>
              <a:rect l="l" t="t" r="r" b="b"/>
              <a:pathLst>
                <a:path w="6571916" h="9220800">
                  <a:moveTo>
                    <a:pt x="0" y="0"/>
                  </a:moveTo>
                  <a:lnTo>
                    <a:pt x="6571916" y="0"/>
                  </a:lnTo>
                  <a:lnTo>
                    <a:pt x="6571916" y="9220800"/>
                  </a:lnTo>
                  <a:lnTo>
                    <a:pt x="0" y="9220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sp>
        <p:nvSpPr>
          <p:cNvPr id="13" name="AutoShape 13"/>
          <p:cNvSpPr/>
          <p:nvPr/>
        </p:nvSpPr>
        <p:spPr>
          <a:xfrm>
            <a:off x="562854" y="4785685"/>
            <a:ext cx="4078510" cy="4762"/>
          </a:xfrm>
          <a:prstGeom prst="line">
            <a:avLst/>
          </a:prstGeom>
          <a:ln w="9525" cap="flat">
            <a:solidFill>
              <a:srgbClr val="0D0D0D"/>
            </a:solidFill>
            <a:prstDash val="solid"/>
            <a:headEnd type="none" w="sm" len="sm"/>
            <a:tailEnd type="none" w="sm" len="sm"/>
          </a:ln>
        </p:spPr>
        <p:txBody>
          <a:bodyPr/>
          <a:lstStyle/>
          <a:p>
            <a:endParaRPr lang="en-US"/>
          </a:p>
        </p:txBody>
      </p:sp>
      <p:grpSp>
        <p:nvGrpSpPr>
          <p:cNvPr id="14" name="Group 14"/>
          <p:cNvGrpSpPr/>
          <p:nvPr/>
        </p:nvGrpSpPr>
        <p:grpSpPr>
          <a:xfrm>
            <a:off x="11746103" y="1028700"/>
            <a:ext cx="6367665" cy="8934224"/>
            <a:chOff x="0" y="0"/>
            <a:chExt cx="8490220" cy="11912298"/>
          </a:xfrm>
        </p:grpSpPr>
        <p:grpSp>
          <p:nvGrpSpPr>
            <p:cNvPr id="15" name="Group 15"/>
            <p:cNvGrpSpPr/>
            <p:nvPr/>
          </p:nvGrpSpPr>
          <p:grpSpPr>
            <a:xfrm>
              <a:off x="0" y="1213529"/>
              <a:ext cx="8490220" cy="10698770"/>
              <a:chOff x="0" y="0"/>
              <a:chExt cx="1827538" cy="2302933"/>
            </a:xfrm>
          </p:grpSpPr>
          <p:sp>
            <p:nvSpPr>
              <p:cNvPr id="16" name="Freeform 16"/>
              <p:cNvSpPr/>
              <p:nvPr/>
            </p:nvSpPr>
            <p:spPr>
              <a:xfrm>
                <a:off x="0" y="0"/>
                <a:ext cx="1827538" cy="2302933"/>
              </a:xfrm>
              <a:custGeom>
                <a:avLst/>
                <a:gdLst/>
                <a:ahLst/>
                <a:cxnLst/>
                <a:rect l="l" t="t" r="r" b="b"/>
                <a:pathLst>
                  <a:path w="1827538" h="2302933">
                    <a:moveTo>
                      <a:pt x="0" y="0"/>
                    </a:moveTo>
                    <a:lnTo>
                      <a:pt x="1827538" y="0"/>
                    </a:lnTo>
                    <a:lnTo>
                      <a:pt x="1827538" y="2302933"/>
                    </a:lnTo>
                    <a:lnTo>
                      <a:pt x="0" y="2302933"/>
                    </a:lnTo>
                    <a:close/>
                  </a:path>
                </a:pathLst>
              </a:custGeom>
              <a:solidFill>
                <a:srgbClr val="F2F2F2"/>
              </a:solidFill>
            </p:spPr>
            <p:txBody>
              <a:bodyPr/>
              <a:lstStyle/>
              <a:p>
                <a:endParaRPr lang="en-US"/>
              </a:p>
            </p:txBody>
          </p:sp>
          <p:sp>
            <p:nvSpPr>
              <p:cNvPr id="17" name="TextBox 17"/>
              <p:cNvSpPr txBox="1"/>
              <p:nvPr/>
            </p:nvSpPr>
            <p:spPr>
              <a:xfrm>
                <a:off x="0" y="-28575"/>
                <a:ext cx="1827538" cy="2331508"/>
              </a:xfrm>
              <a:prstGeom prst="rect">
                <a:avLst/>
              </a:prstGeom>
            </p:spPr>
            <p:txBody>
              <a:bodyPr lIns="50800" tIns="50800" rIns="50800" bIns="50800" rtlCol="0" anchor="ctr"/>
              <a:lstStyle/>
              <a:p>
                <a:pPr algn="ctr">
                  <a:lnSpc>
                    <a:spcPts val="1730"/>
                  </a:lnSpc>
                </a:pPr>
                <a:endParaRPr/>
              </a:p>
            </p:txBody>
          </p:sp>
        </p:grpSp>
        <p:sp>
          <p:nvSpPr>
            <p:cNvPr id="18" name="Freeform 18"/>
            <p:cNvSpPr/>
            <p:nvPr/>
          </p:nvSpPr>
          <p:spPr>
            <a:xfrm>
              <a:off x="0" y="0"/>
              <a:ext cx="8490220" cy="11912298"/>
            </a:xfrm>
            <a:custGeom>
              <a:avLst/>
              <a:gdLst/>
              <a:ahLst/>
              <a:cxnLst/>
              <a:rect l="l" t="t" r="r" b="b"/>
              <a:pathLst>
                <a:path w="8490220" h="11912298">
                  <a:moveTo>
                    <a:pt x="0" y="0"/>
                  </a:moveTo>
                  <a:lnTo>
                    <a:pt x="8490220" y="0"/>
                  </a:lnTo>
                  <a:lnTo>
                    <a:pt x="8490220" y="11912298"/>
                  </a:lnTo>
                  <a:lnTo>
                    <a:pt x="0" y="119122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sp>
        <p:nvSpPr>
          <p:cNvPr id="19" name="AutoShape 19"/>
          <p:cNvSpPr/>
          <p:nvPr/>
        </p:nvSpPr>
        <p:spPr>
          <a:xfrm>
            <a:off x="12190484" y="3179901"/>
            <a:ext cx="5196476" cy="0"/>
          </a:xfrm>
          <a:prstGeom prst="line">
            <a:avLst/>
          </a:prstGeom>
          <a:ln w="9525" cap="flat">
            <a:solidFill>
              <a:srgbClr val="0D0D0D"/>
            </a:solidFill>
            <a:prstDash val="solid"/>
            <a:headEnd type="none" w="sm" len="sm"/>
            <a:tailEnd type="none" w="sm" len="sm"/>
          </a:ln>
        </p:spPr>
        <p:txBody>
          <a:bodyPr/>
          <a:lstStyle/>
          <a:p>
            <a:endParaRPr lang="en-US"/>
          </a:p>
        </p:txBody>
      </p:sp>
      <p:sp>
        <p:nvSpPr>
          <p:cNvPr id="20" name="TextBox 20"/>
          <p:cNvSpPr txBox="1"/>
          <p:nvPr/>
        </p:nvSpPr>
        <p:spPr>
          <a:xfrm>
            <a:off x="6519842" y="3420442"/>
            <a:ext cx="4135606" cy="257175"/>
          </a:xfrm>
          <a:prstGeom prst="rect">
            <a:avLst/>
          </a:prstGeom>
        </p:spPr>
        <p:txBody>
          <a:bodyPr lIns="0" tIns="0" rIns="0" bIns="0" rtlCol="0" anchor="t">
            <a:spAutoFit/>
          </a:bodyPr>
          <a:lstStyle/>
          <a:p>
            <a:pPr marL="0" lvl="0" indent="0" algn="l">
              <a:lnSpc>
                <a:spcPts val="2040"/>
              </a:lnSpc>
            </a:pPr>
            <a:r>
              <a:rPr lang="en-US" sz="1700" spc="425">
                <a:solidFill>
                  <a:srgbClr val="0D0D0D"/>
                </a:solidFill>
                <a:latin typeface="Titillium Web"/>
                <a:ea typeface="Titillium Web"/>
                <a:cs typeface="Titillium Web"/>
                <a:sym typeface="Titillium Web"/>
              </a:rPr>
              <a:t>HẠN CHẾ</a:t>
            </a:r>
          </a:p>
        </p:txBody>
      </p:sp>
      <p:sp>
        <p:nvSpPr>
          <p:cNvPr id="21" name="TextBox 21"/>
          <p:cNvSpPr txBox="1"/>
          <p:nvPr/>
        </p:nvSpPr>
        <p:spPr>
          <a:xfrm>
            <a:off x="911590" y="1427034"/>
            <a:ext cx="5783716" cy="762627"/>
          </a:xfrm>
          <a:prstGeom prst="rect">
            <a:avLst/>
          </a:prstGeom>
        </p:spPr>
        <p:txBody>
          <a:bodyPr lIns="0" tIns="0" rIns="0" bIns="0" rtlCol="0" anchor="t">
            <a:spAutoFit/>
          </a:bodyPr>
          <a:lstStyle/>
          <a:p>
            <a:pPr algn="ctr">
              <a:lnSpc>
                <a:spcPts val="6249"/>
              </a:lnSpc>
            </a:pPr>
            <a:r>
              <a:rPr lang="en-US" sz="4463" b="1">
                <a:solidFill>
                  <a:srgbClr val="0D0D0D"/>
                </a:solidFill>
                <a:latin typeface="Noto Sans Bold"/>
                <a:ea typeface="Noto Sans Bold"/>
                <a:cs typeface="Noto Sans Bold"/>
                <a:sym typeface="Noto Sans Bold"/>
              </a:rPr>
              <a:t>II.Phân tích,yêu cầu.</a:t>
            </a:r>
          </a:p>
        </p:txBody>
      </p:sp>
      <p:grpSp>
        <p:nvGrpSpPr>
          <p:cNvPr id="22" name="Group 22"/>
          <p:cNvGrpSpPr/>
          <p:nvPr/>
        </p:nvGrpSpPr>
        <p:grpSpPr>
          <a:xfrm>
            <a:off x="5641172" y="2256335"/>
            <a:ext cx="5590582" cy="7843929"/>
            <a:chOff x="0" y="0"/>
            <a:chExt cx="7454109" cy="10458572"/>
          </a:xfrm>
        </p:grpSpPr>
        <p:grpSp>
          <p:nvGrpSpPr>
            <p:cNvPr id="23" name="Group 23"/>
            <p:cNvGrpSpPr/>
            <p:nvPr/>
          </p:nvGrpSpPr>
          <p:grpSpPr>
            <a:xfrm>
              <a:off x="0" y="1065435"/>
              <a:ext cx="7454109" cy="9393137"/>
              <a:chOff x="0" y="0"/>
              <a:chExt cx="1827538" cy="2302933"/>
            </a:xfrm>
          </p:grpSpPr>
          <p:sp>
            <p:nvSpPr>
              <p:cNvPr id="24" name="Freeform 24"/>
              <p:cNvSpPr/>
              <p:nvPr/>
            </p:nvSpPr>
            <p:spPr>
              <a:xfrm>
                <a:off x="0" y="0"/>
                <a:ext cx="1827538" cy="2302933"/>
              </a:xfrm>
              <a:custGeom>
                <a:avLst/>
                <a:gdLst/>
                <a:ahLst/>
                <a:cxnLst/>
                <a:rect l="l" t="t" r="r" b="b"/>
                <a:pathLst>
                  <a:path w="1827538" h="2302933">
                    <a:moveTo>
                      <a:pt x="0" y="0"/>
                    </a:moveTo>
                    <a:lnTo>
                      <a:pt x="1827538" y="0"/>
                    </a:lnTo>
                    <a:lnTo>
                      <a:pt x="1827538" y="2302933"/>
                    </a:lnTo>
                    <a:lnTo>
                      <a:pt x="0" y="2302933"/>
                    </a:lnTo>
                    <a:close/>
                  </a:path>
                </a:pathLst>
              </a:custGeom>
              <a:solidFill>
                <a:srgbClr val="F2F2F2"/>
              </a:solidFill>
            </p:spPr>
            <p:txBody>
              <a:bodyPr/>
              <a:lstStyle/>
              <a:p>
                <a:endParaRPr lang="en-US"/>
              </a:p>
            </p:txBody>
          </p:sp>
          <p:sp>
            <p:nvSpPr>
              <p:cNvPr id="25" name="TextBox 25"/>
              <p:cNvSpPr txBox="1"/>
              <p:nvPr/>
            </p:nvSpPr>
            <p:spPr>
              <a:xfrm>
                <a:off x="0" y="-28575"/>
                <a:ext cx="1827538" cy="2331508"/>
              </a:xfrm>
              <a:prstGeom prst="rect">
                <a:avLst/>
              </a:prstGeom>
            </p:spPr>
            <p:txBody>
              <a:bodyPr lIns="50800" tIns="50800" rIns="50800" bIns="50800" rtlCol="0" anchor="ctr"/>
              <a:lstStyle/>
              <a:p>
                <a:pPr algn="ctr">
                  <a:lnSpc>
                    <a:spcPts val="1730"/>
                  </a:lnSpc>
                </a:pPr>
                <a:endParaRPr/>
              </a:p>
            </p:txBody>
          </p:sp>
        </p:grpSp>
        <p:sp>
          <p:nvSpPr>
            <p:cNvPr id="26" name="Freeform 26"/>
            <p:cNvSpPr/>
            <p:nvPr/>
          </p:nvSpPr>
          <p:spPr>
            <a:xfrm>
              <a:off x="0" y="0"/>
              <a:ext cx="7454109" cy="10458572"/>
            </a:xfrm>
            <a:custGeom>
              <a:avLst/>
              <a:gdLst/>
              <a:ahLst/>
              <a:cxnLst/>
              <a:rect l="l" t="t" r="r" b="b"/>
              <a:pathLst>
                <a:path w="7454109" h="10458572">
                  <a:moveTo>
                    <a:pt x="0" y="0"/>
                  </a:moveTo>
                  <a:lnTo>
                    <a:pt x="7454109" y="0"/>
                  </a:lnTo>
                  <a:lnTo>
                    <a:pt x="7454109" y="10458572"/>
                  </a:lnTo>
                  <a:lnTo>
                    <a:pt x="0" y="104585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sp>
        <p:nvSpPr>
          <p:cNvPr id="27" name="AutoShape 27"/>
          <p:cNvSpPr/>
          <p:nvPr/>
        </p:nvSpPr>
        <p:spPr>
          <a:xfrm flipV="1">
            <a:off x="6007732" y="4108990"/>
            <a:ext cx="4491836" cy="2381"/>
          </a:xfrm>
          <a:prstGeom prst="line">
            <a:avLst/>
          </a:prstGeom>
          <a:ln w="9525" cap="flat">
            <a:solidFill>
              <a:srgbClr val="0D0D0D"/>
            </a:solidFill>
            <a:prstDash val="solid"/>
            <a:headEnd type="none" w="sm" len="sm"/>
            <a:tailEnd type="none" w="sm" len="sm"/>
          </a:ln>
        </p:spPr>
        <p:txBody>
          <a:bodyPr/>
          <a:lstStyle/>
          <a:p>
            <a:endParaRPr lang="en-US"/>
          </a:p>
        </p:txBody>
      </p:sp>
      <p:sp>
        <p:nvSpPr>
          <p:cNvPr id="28" name="TextBox 28"/>
          <p:cNvSpPr txBox="1"/>
          <p:nvPr/>
        </p:nvSpPr>
        <p:spPr>
          <a:xfrm>
            <a:off x="12174471" y="2708414"/>
            <a:ext cx="4135606" cy="257175"/>
          </a:xfrm>
          <a:prstGeom prst="rect">
            <a:avLst/>
          </a:prstGeom>
        </p:spPr>
        <p:txBody>
          <a:bodyPr lIns="0" tIns="0" rIns="0" bIns="0" rtlCol="0" anchor="t">
            <a:spAutoFit/>
          </a:bodyPr>
          <a:lstStyle/>
          <a:p>
            <a:pPr marL="0" lvl="0" indent="0" algn="l">
              <a:lnSpc>
                <a:spcPts val="2040"/>
              </a:lnSpc>
            </a:pPr>
            <a:r>
              <a:rPr lang="en-US" sz="1700" spc="425">
                <a:solidFill>
                  <a:srgbClr val="0D0D0D"/>
                </a:solidFill>
                <a:latin typeface="Titillium Web"/>
                <a:ea typeface="Titillium Web"/>
                <a:cs typeface="Titillium Web"/>
                <a:sym typeface="Titillium Web"/>
              </a:rPr>
              <a:t>YÊU CẦU CHỨC NĂNG</a:t>
            </a:r>
          </a:p>
        </p:txBody>
      </p:sp>
      <p:sp>
        <p:nvSpPr>
          <p:cNvPr id="29" name="TextBox 29"/>
          <p:cNvSpPr txBox="1"/>
          <p:nvPr/>
        </p:nvSpPr>
        <p:spPr>
          <a:xfrm>
            <a:off x="6007732" y="3677617"/>
            <a:ext cx="4135606" cy="257175"/>
          </a:xfrm>
          <a:prstGeom prst="rect">
            <a:avLst/>
          </a:prstGeom>
        </p:spPr>
        <p:txBody>
          <a:bodyPr lIns="0" tIns="0" rIns="0" bIns="0" rtlCol="0" anchor="t">
            <a:spAutoFit/>
          </a:bodyPr>
          <a:lstStyle/>
          <a:p>
            <a:pPr marL="0" lvl="0" indent="0" algn="l">
              <a:lnSpc>
                <a:spcPts val="2040"/>
              </a:lnSpc>
            </a:pPr>
            <a:r>
              <a:rPr lang="en-US" sz="1700" spc="425">
                <a:solidFill>
                  <a:srgbClr val="0D0D0D"/>
                </a:solidFill>
                <a:latin typeface="Titillium Web"/>
                <a:ea typeface="Titillium Web"/>
                <a:cs typeface="Titillium Web"/>
                <a:sym typeface="Titillium Web"/>
              </a:rPr>
              <a:t>YÊU CẦU PHI CHỨC NĂNG</a:t>
            </a:r>
          </a:p>
        </p:txBody>
      </p:sp>
      <p:sp>
        <p:nvSpPr>
          <p:cNvPr id="30" name="TextBox 30"/>
          <p:cNvSpPr txBox="1"/>
          <p:nvPr/>
        </p:nvSpPr>
        <p:spPr>
          <a:xfrm>
            <a:off x="12279444" y="4761873"/>
            <a:ext cx="3975050" cy="629253"/>
          </a:xfrm>
          <a:prstGeom prst="rect">
            <a:avLst/>
          </a:prstGeom>
        </p:spPr>
        <p:txBody>
          <a:bodyPr lIns="0" tIns="0" rIns="0" bIns="0" rtlCol="0" anchor="t">
            <a:spAutoFit/>
          </a:bodyPr>
          <a:lstStyle/>
          <a:p>
            <a:pPr algn="ctr">
              <a:lnSpc>
                <a:spcPts val="2591"/>
              </a:lnSpc>
            </a:pPr>
            <a:r>
              <a:rPr lang="en-US" sz="1851">
                <a:solidFill>
                  <a:srgbClr val="0D0D0D"/>
                </a:solidFill>
                <a:latin typeface="Titillium Web"/>
                <a:ea typeface="Titillium Web"/>
                <a:cs typeface="Titillium Web"/>
                <a:sym typeface="Titillium Web"/>
              </a:rPr>
              <a:t>2. Hiển thị chi tiết các thông số thời tiết:</a:t>
            </a:r>
          </a:p>
          <a:p>
            <a:pPr algn="ctr">
              <a:lnSpc>
                <a:spcPts val="2591"/>
              </a:lnSpc>
            </a:pPr>
            <a:endParaRPr lang="en-US" sz="1851">
              <a:solidFill>
                <a:srgbClr val="0D0D0D"/>
              </a:solidFill>
              <a:latin typeface="Titillium Web"/>
              <a:ea typeface="Titillium Web"/>
              <a:cs typeface="Titillium Web"/>
              <a:sym typeface="Titillium Web"/>
            </a:endParaRPr>
          </a:p>
        </p:txBody>
      </p:sp>
      <p:sp>
        <p:nvSpPr>
          <p:cNvPr id="31" name="TextBox 31"/>
          <p:cNvSpPr txBox="1"/>
          <p:nvPr/>
        </p:nvSpPr>
        <p:spPr>
          <a:xfrm>
            <a:off x="12279444" y="5676876"/>
            <a:ext cx="3589437" cy="656590"/>
          </a:xfrm>
          <a:prstGeom prst="rect">
            <a:avLst/>
          </a:prstGeom>
        </p:spPr>
        <p:txBody>
          <a:bodyPr lIns="0" tIns="0" rIns="0" bIns="0" rtlCol="0" anchor="t">
            <a:spAutoFit/>
          </a:bodyPr>
          <a:lstStyle/>
          <a:p>
            <a:pPr algn="ctr">
              <a:lnSpc>
                <a:spcPts val="2659"/>
              </a:lnSpc>
            </a:pPr>
            <a:r>
              <a:rPr lang="en-US" sz="1899">
                <a:solidFill>
                  <a:srgbClr val="0D0D0D"/>
                </a:solidFill>
                <a:latin typeface="Titillium Web"/>
                <a:ea typeface="Titillium Web"/>
                <a:cs typeface="Titillium Web"/>
                <a:sym typeface="Titillium Web"/>
              </a:rPr>
              <a:t>3. Dự báo thời tiết trong 5 ngày tới:</a:t>
            </a:r>
          </a:p>
          <a:p>
            <a:pPr algn="ctr">
              <a:lnSpc>
                <a:spcPts val="2659"/>
              </a:lnSpc>
            </a:pPr>
            <a:endParaRPr lang="en-US" sz="1899">
              <a:solidFill>
                <a:srgbClr val="0D0D0D"/>
              </a:solidFill>
              <a:latin typeface="Titillium Web"/>
              <a:ea typeface="Titillium Web"/>
              <a:cs typeface="Titillium Web"/>
              <a:sym typeface="Titillium Web"/>
            </a:endParaRPr>
          </a:p>
        </p:txBody>
      </p:sp>
      <p:sp>
        <p:nvSpPr>
          <p:cNvPr id="32" name="TextBox 32"/>
          <p:cNvSpPr txBox="1"/>
          <p:nvPr/>
        </p:nvSpPr>
        <p:spPr>
          <a:xfrm>
            <a:off x="6182412" y="4609790"/>
            <a:ext cx="3689300" cy="323215"/>
          </a:xfrm>
          <a:prstGeom prst="rect">
            <a:avLst/>
          </a:prstGeom>
        </p:spPr>
        <p:txBody>
          <a:bodyPr lIns="0" tIns="0" rIns="0" bIns="0" rtlCol="0" anchor="t">
            <a:spAutoFit/>
          </a:bodyPr>
          <a:lstStyle/>
          <a:p>
            <a:pPr algn="ctr">
              <a:lnSpc>
                <a:spcPts val="2659"/>
              </a:lnSpc>
              <a:spcBef>
                <a:spcPct val="0"/>
              </a:spcBef>
            </a:pPr>
            <a:r>
              <a:rPr lang="en-US" sz="1899">
                <a:solidFill>
                  <a:srgbClr val="0D0D0D"/>
                </a:solidFill>
                <a:latin typeface="Titillium Web"/>
                <a:ea typeface="Titillium Web"/>
                <a:cs typeface="Titillium Web"/>
                <a:sym typeface="Titillium Web"/>
              </a:rPr>
              <a:t>1. Khả năng tương thích trình duyệt:</a:t>
            </a:r>
          </a:p>
        </p:txBody>
      </p:sp>
      <p:sp>
        <p:nvSpPr>
          <p:cNvPr id="33" name="TextBox 33"/>
          <p:cNvSpPr txBox="1"/>
          <p:nvPr/>
        </p:nvSpPr>
        <p:spPr>
          <a:xfrm>
            <a:off x="12279444" y="3806897"/>
            <a:ext cx="4498032" cy="323218"/>
          </a:xfrm>
          <a:prstGeom prst="rect">
            <a:avLst/>
          </a:prstGeom>
        </p:spPr>
        <p:txBody>
          <a:bodyPr lIns="0" tIns="0" rIns="0" bIns="0" rtlCol="0" anchor="t">
            <a:spAutoFit/>
          </a:bodyPr>
          <a:lstStyle/>
          <a:p>
            <a:pPr algn="ctr">
              <a:lnSpc>
                <a:spcPts val="2659"/>
              </a:lnSpc>
            </a:pPr>
            <a:r>
              <a:rPr lang="en-US" sz="1899">
                <a:solidFill>
                  <a:srgbClr val="0D0D0D"/>
                </a:solidFill>
                <a:latin typeface="Titillium Web"/>
                <a:ea typeface="Titillium Web"/>
                <a:cs typeface="Titillium Web"/>
                <a:sym typeface="Titillium Web"/>
              </a:rPr>
              <a:t>1. Tìm kiếm thông tin thời tiết theo địa điểm</a:t>
            </a:r>
          </a:p>
        </p:txBody>
      </p:sp>
      <p:sp>
        <p:nvSpPr>
          <p:cNvPr id="34" name="TextBox 34"/>
          <p:cNvSpPr txBox="1"/>
          <p:nvPr/>
        </p:nvSpPr>
        <p:spPr>
          <a:xfrm>
            <a:off x="12279444" y="6668627"/>
            <a:ext cx="3620839" cy="656590"/>
          </a:xfrm>
          <a:prstGeom prst="rect">
            <a:avLst/>
          </a:prstGeom>
        </p:spPr>
        <p:txBody>
          <a:bodyPr lIns="0" tIns="0" rIns="0" bIns="0" rtlCol="0" anchor="t">
            <a:spAutoFit/>
          </a:bodyPr>
          <a:lstStyle/>
          <a:p>
            <a:pPr algn="ctr">
              <a:lnSpc>
                <a:spcPts val="2659"/>
              </a:lnSpc>
            </a:pPr>
            <a:r>
              <a:rPr lang="en-US" sz="1899">
                <a:solidFill>
                  <a:srgbClr val="0D0D0D"/>
                </a:solidFill>
                <a:latin typeface="Titillium Web"/>
                <a:ea typeface="Titillium Web"/>
                <a:cs typeface="Titillium Web"/>
                <a:sym typeface="Titillium Web"/>
              </a:rPr>
              <a:t>4. Định vị tự động vị trí người dùng:</a:t>
            </a:r>
          </a:p>
          <a:p>
            <a:pPr algn="ctr">
              <a:lnSpc>
                <a:spcPts val="2659"/>
              </a:lnSpc>
            </a:pPr>
            <a:endParaRPr lang="en-US" sz="1899">
              <a:solidFill>
                <a:srgbClr val="0D0D0D"/>
              </a:solidFill>
              <a:latin typeface="Titillium Web"/>
              <a:ea typeface="Titillium Web"/>
              <a:cs typeface="Titillium Web"/>
              <a:sym typeface="Titillium Web"/>
            </a:endParaRPr>
          </a:p>
        </p:txBody>
      </p:sp>
      <p:sp>
        <p:nvSpPr>
          <p:cNvPr id="35" name="TextBox 35"/>
          <p:cNvSpPr txBox="1"/>
          <p:nvPr/>
        </p:nvSpPr>
        <p:spPr>
          <a:xfrm>
            <a:off x="6182412" y="5704213"/>
            <a:ext cx="3208586" cy="629253"/>
          </a:xfrm>
          <a:prstGeom prst="rect">
            <a:avLst/>
          </a:prstGeom>
        </p:spPr>
        <p:txBody>
          <a:bodyPr lIns="0" tIns="0" rIns="0" bIns="0" rtlCol="0" anchor="t">
            <a:spAutoFit/>
          </a:bodyPr>
          <a:lstStyle/>
          <a:p>
            <a:pPr algn="ctr">
              <a:lnSpc>
                <a:spcPts val="2591"/>
              </a:lnSpc>
            </a:pPr>
            <a:r>
              <a:rPr lang="en-US" sz="1851">
                <a:solidFill>
                  <a:srgbClr val="0D0D0D"/>
                </a:solidFill>
                <a:latin typeface="Titillium Web"/>
                <a:ea typeface="Titillium Web"/>
                <a:cs typeface="Titillium Web"/>
                <a:sym typeface="Titillium Web"/>
              </a:rPr>
              <a:t>2. Khả năng tương thích thiết bị:</a:t>
            </a:r>
          </a:p>
          <a:p>
            <a:pPr algn="ctr">
              <a:lnSpc>
                <a:spcPts val="2591"/>
              </a:lnSpc>
            </a:pPr>
            <a:endParaRPr lang="en-US" sz="1851">
              <a:solidFill>
                <a:srgbClr val="0D0D0D"/>
              </a:solidFill>
              <a:latin typeface="Titillium Web"/>
              <a:ea typeface="Titillium Web"/>
              <a:cs typeface="Titillium Web"/>
              <a:sym typeface="Titillium Web"/>
            </a:endParaRPr>
          </a:p>
        </p:txBody>
      </p:sp>
      <p:sp>
        <p:nvSpPr>
          <p:cNvPr id="36" name="TextBox 36"/>
          <p:cNvSpPr txBox="1"/>
          <p:nvPr/>
        </p:nvSpPr>
        <p:spPr>
          <a:xfrm>
            <a:off x="6182412" y="6678152"/>
            <a:ext cx="1903512" cy="629253"/>
          </a:xfrm>
          <a:prstGeom prst="rect">
            <a:avLst/>
          </a:prstGeom>
        </p:spPr>
        <p:txBody>
          <a:bodyPr lIns="0" tIns="0" rIns="0" bIns="0" rtlCol="0" anchor="t">
            <a:spAutoFit/>
          </a:bodyPr>
          <a:lstStyle/>
          <a:p>
            <a:pPr algn="ctr">
              <a:lnSpc>
                <a:spcPts val="2591"/>
              </a:lnSpc>
            </a:pPr>
            <a:r>
              <a:rPr lang="en-US" sz="1851">
                <a:solidFill>
                  <a:srgbClr val="0D0D0D"/>
                </a:solidFill>
                <a:latin typeface="Titillium Web"/>
                <a:ea typeface="Titillium Web"/>
                <a:cs typeface="Titillium Web"/>
                <a:sym typeface="Titillium Web"/>
              </a:rPr>
              <a:t>3. Tốc độ phản hồi:</a:t>
            </a:r>
          </a:p>
          <a:p>
            <a:pPr algn="ctr">
              <a:lnSpc>
                <a:spcPts val="2591"/>
              </a:lnSpc>
            </a:pPr>
            <a:endParaRPr lang="en-US" sz="1851">
              <a:solidFill>
                <a:srgbClr val="0D0D0D"/>
              </a:solidFill>
              <a:latin typeface="Titillium Web"/>
              <a:ea typeface="Titillium Web"/>
              <a:cs typeface="Titillium Web"/>
              <a:sym typeface="Titillium Web"/>
            </a:endParaRPr>
          </a:p>
        </p:txBody>
      </p:sp>
      <p:sp>
        <p:nvSpPr>
          <p:cNvPr id="37" name="TextBox 37"/>
          <p:cNvSpPr txBox="1"/>
          <p:nvPr/>
        </p:nvSpPr>
        <p:spPr>
          <a:xfrm>
            <a:off x="6182412" y="7640780"/>
            <a:ext cx="2332137" cy="656590"/>
          </a:xfrm>
          <a:prstGeom prst="rect">
            <a:avLst/>
          </a:prstGeom>
        </p:spPr>
        <p:txBody>
          <a:bodyPr lIns="0" tIns="0" rIns="0" bIns="0" rtlCol="0" anchor="t">
            <a:spAutoFit/>
          </a:bodyPr>
          <a:lstStyle/>
          <a:p>
            <a:pPr algn="ctr">
              <a:lnSpc>
                <a:spcPts val="2659"/>
              </a:lnSpc>
            </a:pPr>
            <a:r>
              <a:rPr lang="en-US" sz="1899">
                <a:solidFill>
                  <a:srgbClr val="0D0D0D"/>
                </a:solidFill>
                <a:latin typeface="Titillium Web"/>
                <a:ea typeface="Titillium Web"/>
                <a:cs typeface="Titillium Web"/>
                <a:sym typeface="Titillium Web"/>
              </a:rPr>
              <a:t>4.Bảo mật và riêng tư :</a:t>
            </a:r>
          </a:p>
          <a:p>
            <a:pPr algn="ctr">
              <a:lnSpc>
                <a:spcPts val="2659"/>
              </a:lnSpc>
            </a:pPr>
            <a:endParaRPr lang="en-US" sz="1899">
              <a:solidFill>
                <a:srgbClr val="0D0D0D"/>
              </a:solidFill>
              <a:latin typeface="Titillium Web"/>
              <a:ea typeface="Titillium Web"/>
              <a:cs typeface="Titillium Web"/>
              <a:sym typeface="Titillium Web"/>
            </a:endParaRPr>
          </a:p>
        </p:txBody>
      </p:sp>
      <p:sp>
        <p:nvSpPr>
          <p:cNvPr id="38" name="TextBox 38"/>
          <p:cNvSpPr txBox="1"/>
          <p:nvPr/>
        </p:nvSpPr>
        <p:spPr>
          <a:xfrm>
            <a:off x="6182412" y="8630745"/>
            <a:ext cx="2514749" cy="656590"/>
          </a:xfrm>
          <a:prstGeom prst="rect">
            <a:avLst/>
          </a:prstGeom>
        </p:spPr>
        <p:txBody>
          <a:bodyPr lIns="0" tIns="0" rIns="0" bIns="0" rtlCol="0" anchor="t">
            <a:spAutoFit/>
          </a:bodyPr>
          <a:lstStyle/>
          <a:p>
            <a:pPr algn="ctr">
              <a:lnSpc>
                <a:spcPts val="2659"/>
              </a:lnSpc>
            </a:pPr>
            <a:r>
              <a:rPr lang="en-US" sz="1899">
                <a:solidFill>
                  <a:srgbClr val="0D0D0D"/>
                </a:solidFill>
                <a:latin typeface="Titillium Web"/>
                <a:ea typeface="Titillium Web"/>
                <a:cs typeface="Titillium Web"/>
                <a:sym typeface="Titillium Web"/>
              </a:rPr>
              <a:t>5.Dễ bảo trì và mở rộng :</a:t>
            </a:r>
          </a:p>
          <a:p>
            <a:pPr algn="ctr">
              <a:lnSpc>
                <a:spcPts val="2659"/>
              </a:lnSpc>
            </a:pPr>
            <a:endParaRPr lang="en-US" sz="1899">
              <a:solidFill>
                <a:srgbClr val="0D0D0D"/>
              </a:solidFill>
              <a:latin typeface="Titillium Web"/>
              <a:ea typeface="Titillium Web"/>
              <a:cs typeface="Titillium Web"/>
              <a:sym typeface="Titillium Web"/>
            </a:endParaRPr>
          </a:p>
        </p:txBody>
      </p:sp>
      <p:sp>
        <p:nvSpPr>
          <p:cNvPr id="39" name="TextBox 39"/>
          <p:cNvSpPr txBox="1"/>
          <p:nvPr/>
        </p:nvSpPr>
        <p:spPr>
          <a:xfrm>
            <a:off x="562854" y="4348796"/>
            <a:ext cx="4135606" cy="257175"/>
          </a:xfrm>
          <a:prstGeom prst="rect">
            <a:avLst/>
          </a:prstGeom>
        </p:spPr>
        <p:txBody>
          <a:bodyPr lIns="0" tIns="0" rIns="0" bIns="0" rtlCol="0" anchor="t">
            <a:spAutoFit/>
          </a:bodyPr>
          <a:lstStyle/>
          <a:p>
            <a:pPr marL="0" lvl="0" indent="0" algn="l">
              <a:lnSpc>
                <a:spcPts val="2040"/>
              </a:lnSpc>
            </a:pPr>
            <a:r>
              <a:rPr lang="en-US" sz="1700" spc="425">
                <a:solidFill>
                  <a:srgbClr val="0D0D0D"/>
                </a:solidFill>
                <a:latin typeface="Titillium Web"/>
                <a:ea typeface="Titillium Web"/>
                <a:cs typeface="Titillium Web"/>
                <a:sym typeface="Titillium Web"/>
              </a:rPr>
              <a:t>GIỚI HẠN HỆ THỐNG</a:t>
            </a:r>
          </a:p>
        </p:txBody>
      </p:sp>
      <p:sp>
        <p:nvSpPr>
          <p:cNvPr id="40" name="TextBox 40"/>
          <p:cNvSpPr txBox="1"/>
          <p:nvPr/>
        </p:nvSpPr>
        <p:spPr>
          <a:xfrm>
            <a:off x="640975" y="5093011"/>
            <a:ext cx="3942904" cy="1323340"/>
          </a:xfrm>
          <a:prstGeom prst="rect">
            <a:avLst/>
          </a:prstGeom>
        </p:spPr>
        <p:txBody>
          <a:bodyPr lIns="0" tIns="0" rIns="0" bIns="0" rtlCol="0" anchor="t">
            <a:spAutoFit/>
          </a:bodyPr>
          <a:lstStyle/>
          <a:p>
            <a:pPr algn="ctr">
              <a:lnSpc>
                <a:spcPts val="2659"/>
              </a:lnSpc>
            </a:pPr>
            <a:r>
              <a:rPr lang="en-US" sz="1899">
                <a:solidFill>
                  <a:srgbClr val="0D0D0D"/>
                </a:solidFill>
                <a:latin typeface="Titillium Web"/>
                <a:ea typeface="Titillium Web"/>
                <a:cs typeface="Titillium Web"/>
                <a:sym typeface="Titillium Web"/>
              </a:rPr>
              <a:t>1.Chỉ hoạt động khi có kết nối internet </a:t>
            </a:r>
          </a:p>
          <a:p>
            <a:pPr algn="ctr">
              <a:lnSpc>
                <a:spcPts val="2659"/>
              </a:lnSpc>
            </a:pPr>
            <a:r>
              <a:rPr lang="en-US" sz="1899">
                <a:solidFill>
                  <a:srgbClr val="0D0D0D"/>
                </a:solidFill>
                <a:latin typeface="Titillium Web"/>
                <a:ea typeface="Titillium Web"/>
                <a:cs typeface="Titillium Web"/>
                <a:sym typeface="Titillium Web"/>
              </a:rPr>
              <a:t> vì việc truy xuất dữ liệu cần gửi </a:t>
            </a:r>
          </a:p>
          <a:p>
            <a:pPr algn="ctr">
              <a:lnSpc>
                <a:spcPts val="2659"/>
              </a:lnSpc>
            </a:pPr>
            <a:r>
              <a:rPr lang="en-US" sz="1899">
                <a:solidFill>
                  <a:srgbClr val="0D0D0D"/>
                </a:solidFill>
                <a:latin typeface="Titillium Web"/>
                <a:ea typeface="Titillium Web"/>
                <a:cs typeface="Titillium Web"/>
                <a:sym typeface="Titillium Web"/>
              </a:rPr>
              <a:t>yêu cầu đến API từ bên thứ ba.</a:t>
            </a:r>
          </a:p>
          <a:p>
            <a:pPr algn="ctr">
              <a:lnSpc>
                <a:spcPts val="2659"/>
              </a:lnSpc>
              <a:spcBef>
                <a:spcPct val="0"/>
              </a:spcBef>
            </a:pPr>
            <a:endParaRPr lang="en-US" sz="1899">
              <a:solidFill>
                <a:srgbClr val="0D0D0D"/>
              </a:solidFill>
              <a:latin typeface="Titillium Web"/>
              <a:ea typeface="Titillium Web"/>
              <a:cs typeface="Titillium Web"/>
              <a:sym typeface="Titillium Web"/>
            </a:endParaRPr>
          </a:p>
        </p:txBody>
      </p:sp>
      <p:sp>
        <p:nvSpPr>
          <p:cNvPr id="41" name="TextBox 41"/>
          <p:cNvSpPr txBox="1"/>
          <p:nvPr/>
        </p:nvSpPr>
        <p:spPr>
          <a:xfrm>
            <a:off x="640975" y="6668627"/>
            <a:ext cx="3766542" cy="989965"/>
          </a:xfrm>
          <a:prstGeom prst="rect">
            <a:avLst/>
          </a:prstGeom>
        </p:spPr>
        <p:txBody>
          <a:bodyPr lIns="0" tIns="0" rIns="0" bIns="0" rtlCol="0" anchor="t">
            <a:spAutoFit/>
          </a:bodyPr>
          <a:lstStyle/>
          <a:p>
            <a:pPr algn="ctr">
              <a:lnSpc>
                <a:spcPts val="2659"/>
              </a:lnSpc>
            </a:pPr>
            <a:r>
              <a:rPr lang="en-US" sz="1899">
                <a:solidFill>
                  <a:srgbClr val="0D0D0D"/>
                </a:solidFill>
                <a:latin typeface="Titillium Web"/>
                <a:ea typeface="Titillium Web"/>
                <a:cs typeface="Titillium Web"/>
                <a:sym typeface="Titillium Web"/>
              </a:rPr>
              <a:t>2.Độ chính xác dữ liệu phụ thuộc vào</a:t>
            </a:r>
          </a:p>
          <a:p>
            <a:pPr algn="ctr">
              <a:lnSpc>
                <a:spcPts val="2659"/>
              </a:lnSpc>
            </a:pPr>
            <a:r>
              <a:rPr lang="en-US" sz="1899">
                <a:solidFill>
                  <a:srgbClr val="0D0D0D"/>
                </a:solidFill>
                <a:latin typeface="Titillium Web"/>
                <a:ea typeface="Titillium Web"/>
                <a:cs typeface="Titillium Web"/>
                <a:sym typeface="Titillium Web"/>
              </a:rPr>
              <a:t>nguồn cung cấp thời tiết </a:t>
            </a:r>
          </a:p>
          <a:p>
            <a:pPr algn="ctr">
              <a:lnSpc>
                <a:spcPts val="2659"/>
              </a:lnSpc>
              <a:spcBef>
                <a:spcPct val="0"/>
              </a:spcBef>
            </a:pPr>
            <a:endParaRPr lang="en-US" sz="1899">
              <a:solidFill>
                <a:srgbClr val="0D0D0D"/>
              </a:solidFill>
              <a:latin typeface="Titillium Web"/>
              <a:ea typeface="Titillium Web"/>
              <a:cs typeface="Titillium Web"/>
              <a:sym typeface="Titillium Web"/>
            </a:endParaRPr>
          </a:p>
        </p:txBody>
      </p:sp>
      <p:sp>
        <p:nvSpPr>
          <p:cNvPr id="42" name="TextBox 42"/>
          <p:cNvSpPr txBox="1"/>
          <p:nvPr/>
        </p:nvSpPr>
        <p:spPr>
          <a:xfrm>
            <a:off x="640975" y="8047126"/>
            <a:ext cx="3565327" cy="1656715"/>
          </a:xfrm>
          <a:prstGeom prst="rect">
            <a:avLst/>
          </a:prstGeom>
        </p:spPr>
        <p:txBody>
          <a:bodyPr lIns="0" tIns="0" rIns="0" bIns="0" rtlCol="0" anchor="t">
            <a:spAutoFit/>
          </a:bodyPr>
          <a:lstStyle/>
          <a:p>
            <a:pPr algn="ctr">
              <a:lnSpc>
                <a:spcPts val="2659"/>
              </a:lnSpc>
            </a:pPr>
            <a:r>
              <a:rPr lang="en-US" sz="1899">
                <a:solidFill>
                  <a:srgbClr val="0D0D0D"/>
                </a:solidFill>
                <a:latin typeface="Titillium Web"/>
                <a:ea typeface="Titillium Web"/>
                <a:cs typeface="Titillium Web"/>
                <a:sym typeface="Titillium Web"/>
              </a:rPr>
              <a:t>3.·Không lưu lịch sử tìm kiếm cũng </a:t>
            </a:r>
          </a:p>
          <a:p>
            <a:pPr algn="ctr">
              <a:lnSpc>
                <a:spcPts val="2659"/>
              </a:lnSpc>
            </a:pPr>
            <a:r>
              <a:rPr lang="en-US" sz="1899">
                <a:solidFill>
                  <a:srgbClr val="0D0D0D"/>
                </a:solidFill>
                <a:latin typeface="Titillium Web"/>
                <a:ea typeface="Titillium Web"/>
                <a:cs typeface="Titillium Web"/>
                <a:sym typeface="Titillium Web"/>
              </a:rPr>
              <a:t>như đăng nhập để đơn giản hóa</a:t>
            </a:r>
          </a:p>
          <a:p>
            <a:pPr algn="ctr">
              <a:lnSpc>
                <a:spcPts val="2659"/>
              </a:lnSpc>
            </a:pPr>
            <a:r>
              <a:rPr lang="en-US" sz="1899">
                <a:solidFill>
                  <a:srgbClr val="0D0D0D"/>
                </a:solidFill>
                <a:latin typeface="Titillium Web"/>
                <a:ea typeface="Titillium Web"/>
                <a:cs typeface="Titillium Web"/>
                <a:sym typeface="Titillium Web"/>
              </a:rPr>
              <a:t>hệ thống</a:t>
            </a:r>
          </a:p>
          <a:p>
            <a:pPr algn="ctr">
              <a:lnSpc>
                <a:spcPts val="2659"/>
              </a:lnSpc>
            </a:pPr>
            <a:r>
              <a:rPr lang="en-US" sz="1899">
                <a:solidFill>
                  <a:srgbClr val="0D0D0D"/>
                </a:solidFill>
                <a:latin typeface="Titillium Web"/>
                <a:ea typeface="Titillium Web"/>
                <a:cs typeface="Titillium Web"/>
                <a:sym typeface="Titillium Web"/>
              </a:rPr>
              <a:t> </a:t>
            </a:r>
          </a:p>
          <a:p>
            <a:pPr algn="ctr">
              <a:lnSpc>
                <a:spcPts val="2659"/>
              </a:lnSpc>
              <a:spcBef>
                <a:spcPct val="0"/>
              </a:spcBef>
            </a:pPr>
            <a:endParaRPr lang="en-US" sz="1899">
              <a:solidFill>
                <a:srgbClr val="0D0D0D"/>
              </a:solidFill>
              <a:latin typeface="Titillium Web"/>
              <a:ea typeface="Titillium Web"/>
              <a:cs typeface="Titillium Web"/>
              <a:sym typeface="Titillium Web"/>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0D2E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51251"/>
            <a:chOff x="0" y="0"/>
            <a:chExt cx="4816593" cy="145185"/>
          </a:xfrm>
        </p:grpSpPr>
        <p:sp>
          <p:nvSpPr>
            <p:cNvPr id="3" name="Freeform 3"/>
            <p:cNvSpPr/>
            <p:nvPr/>
          </p:nvSpPr>
          <p:spPr>
            <a:xfrm>
              <a:off x="0" y="0"/>
              <a:ext cx="4816592" cy="145185"/>
            </a:xfrm>
            <a:custGeom>
              <a:avLst/>
              <a:gdLst/>
              <a:ahLst/>
              <a:cxnLst/>
              <a:rect l="l" t="t" r="r" b="b"/>
              <a:pathLst>
                <a:path w="4816592" h="145185">
                  <a:moveTo>
                    <a:pt x="0" y="0"/>
                  </a:moveTo>
                  <a:lnTo>
                    <a:pt x="4816592" y="0"/>
                  </a:lnTo>
                  <a:lnTo>
                    <a:pt x="4816592" y="145185"/>
                  </a:lnTo>
                  <a:lnTo>
                    <a:pt x="0" y="145185"/>
                  </a:lnTo>
                  <a:close/>
                </a:path>
              </a:pathLst>
            </a:custGeom>
            <a:solidFill>
              <a:srgbClr val="FA643F"/>
            </a:solidFill>
            <a:ln w="19050" cap="sq">
              <a:solidFill>
                <a:srgbClr val="0D0D0D"/>
              </a:solidFill>
              <a:prstDash val="solid"/>
              <a:miter/>
            </a:ln>
          </p:spPr>
          <p:txBody>
            <a:bodyPr/>
            <a:lstStyle/>
            <a:p>
              <a:endParaRPr lang="en-US"/>
            </a:p>
          </p:txBody>
        </p:sp>
        <p:sp>
          <p:nvSpPr>
            <p:cNvPr id="4" name="TextBox 4"/>
            <p:cNvSpPr txBox="1"/>
            <p:nvPr/>
          </p:nvSpPr>
          <p:spPr>
            <a:xfrm>
              <a:off x="0" y="-38100"/>
              <a:ext cx="4816593" cy="183285"/>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562848" y="188440"/>
            <a:ext cx="697483" cy="174371"/>
          </a:xfrm>
          <a:custGeom>
            <a:avLst/>
            <a:gdLst/>
            <a:ahLst/>
            <a:cxnLst/>
            <a:rect l="l" t="t" r="r" b="b"/>
            <a:pathLst>
              <a:path w="697483" h="174371">
                <a:moveTo>
                  <a:pt x="0" y="0"/>
                </a:moveTo>
                <a:lnTo>
                  <a:pt x="697483" y="0"/>
                </a:lnTo>
                <a:lnTo>
                  <a:pt x="697483" y="174371"/>
                </a:lnTo>
                <a:lnTo>
                  <a:pt x="0" y="1743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6877229" y="362811"/>
            <a:ext cx="11412287" cy="7801854"/>
            <a:chOff x="0" y="0"/>
            <a:chExt cx="15216382" cy="10402472"/>
          </a:xfrm>
        </p:grpSpPr>
        <p:grpSp>
          <p:nvGrpSpPr>
            <p:cNvPr id="7" name="Group 7"/>
            <p:cNvGrpSpPr/>
            <p:nvPr/>
          </p:nvGrpSpPr>
          <p:grpSpPr>
            <a:xfrm>
              <a:off x="2337257" y="2304598"/>
              <a:ext cx="12666650" cy="7653368"/>
              <a:chOff x="0" y="0"/>
              <a:chExt cx="2675414" cy="1616523"/>
            </a:xfrm>
          </p:grpSpPr>
          <p:sp>
            <p:nvSpPr>
              <p:cNvPr id="8" name="Freeform 8"/>
              <p:cNvSpPr/>
              <p:nvPr/>
            </p:nvSpPr>
            <p:spPr>
              <a:xfrm>
                <a:off x="0" y="0"/>
                <a:ext cx="2675414" cy="1616523"/>
              </a:xfrm>
              <a:custGeom>
                <a:avLst/>
                <a:gdLst/>
                <a:ahLst/>
                <a:cxnLst/>
                <a:rect l="l" t="t" r="r" b="b"/>
                <a:pathLst>
                  <a:path w="2675414" h="1616523">
                    <a:moveTo>
                      <a:pt x="0" y="0"/>
                    </a:moveTo>
                    <a:lnTo>
                      <a:pt x="2675414" y="0"/>
                    </a:lnTo>
                    <a:lnTo>
                      <a:pt x="2675414" y="1616523"/>
                    </a:lnTo>
                    <a:lnTo>
                      <a:pt x="0" y="1616523"/>
                    </a:lnTo>
                    <a:close/>
                  </a:path>
                </a:pathLst>
              </a:custGeom>
              <a:solidFill>
                <a:srgbClr val="FFB3D2"/>
              </a:solidFill>
            </p:spPr>
            <p:txBody>
              <a:bodyPr/>
              <a:lstStyle/>
              <a:p>
                <a:endParaRPr lang="en-US"/>
              </a:p>
            </p:txBody>
          </p:sp>
          <p:sp>
            <p:nvSpPr>
              <p:cNvPr id="9" name="TextBox 9"/>
              <p:cNvSpPr txBox="1"/>
              <p:nvPr/>
            </p:nvSpPr>
            <p:spPr>
              <a:xfrm>
                <a:off x="0" y="-38100"/>
                <a:ext cx="2675414" cy="1654623"/>
              </a:xfrm>
              <a:prstGeom prst="rect">
                <a:avLst/>
              </a:prstGeom>
            </p:spPr>
            <p:txBody>
              <a:bodyPr lIns="50800" tIns="50800" rIns="50800" bIns="50800" rtlCol="0" anchor="ctr"/>
              <a:lstStyle/>
              <a:p>
                <a:pPr algn="ctr">
                  <a:lnSpc>
                    <a:spcPts val="2100"/>
                  </a:lnSpc>
                </a:pPr>
                <a:endParaRPr/>
              </a:p>
            </p:txBody>
          </p:sp>
        </p:grpSp>
        <p:sp>
          <p:nvSpPr>
            <p:cNvPr id="10" name="Freeform 10"/>
            <p:cNvSpPr/>
            <p:nvPr/>
          </p:nvSpPr>
          <p:spPr>
            <a:xfrm>
              <a:off x="0" y="0"/>
              <a:ext cx="15216382" cy="10402472"/>
            </a:xfrm>
            <a:custGeom>
              <a:avLst/>
              <a:gdLst/>
              <a:ahLst/>
              <a:cxnLst/>
              <a:rect l="l" t="t" r="r" b="b"/>
              <a:pathLst>
                <a:path w="15216382" h="10402472">
                  <a:moveTo>
                    <a:pt x="0" y="0"/>
                  </a:moveTo>
                  <a:lnTo>
                    <a:pt x="15216382" y="0"/>
                  </a:lnTo>
                  <a:lnTo>
                    <a:pt x="15216382" y="10402472"/>
                  </a:lnTo>
                  <a:lnTo>
                    <a:pt x="0" y="104024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11" name="Freeform 11"/>
          <p:cNvSpPr/>
          <p:nvPr/>
        </p:nvSpPr>
        <p:spPr>
          <a:xfrm>
            <a:off x="0" y="304477"/>
            <a:ext cx="6737880" cy="4839023"/>
          </a:xfrm>
          <a:custGeom>
            <a:avLst/>
            <a:gdLst/>
            <a:ahLst/>
            <a:cxnLst/>
            <a:rect l="l" t="t" r="r" b="b"/>
            <a:pathLst>
              <a:path w="6737880" h="4839023">
                <a:moveTo>
                  <a:pt x="0" y="0"/>
                </a:moveTo>
                <a:lnTo>
                  <a:pt x="6737880" y="0"/>
                </a:lnTo>
                <a:lnTo>
                  <a:pt x="6737880" y="4839023"/>
                </a:lnTo>
                <a:lnTo>
                  <a:pt x="0" y="48390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a:off x="268886" y="4288080"/>
            <a:ext cx="8281996" cy="5707048"/>
          </a:xfrm>
          <a:custGeom>
            <a:avLst/>
            <a:gdLst/>
            <a:ahLst/>
            <a:cxnLst/>
            <a:rect l="l" t="t" r="r" b="b"/>
            <a:pathLst>
              <a:path w="8281996" h="5707048">
                <a:moveTo>
                  <a:pt x="0" y="0"/>
                </a:moveTo>
                <a:lnTo>
                  <a:pt x="8281996" y="0"/>
                </a:lnTo>
                <a:lnTo>
                  <a:pt x="8281996" y="5707048"/>
                </a:lnTo>
                <a:lnTo>
                  <a:pt x="0" y="57070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Freeform 13"/>
          <p:cNvSpPr/>
          <p:nvPr/>
        </p:nvSpPr>
        <p:spPr>
          <a:xfrm>
            <a:off x="7216256" y="6864284"/>
            <a:ext cx="601132" cy="1049596"/>
          </a:xfrm>
          <a:custGeom>
            <a:avLst/>
            <a:gdLst/>
            <a:ahLst/>
            <a:cxnLst/>
            <a:rect l="l" t="t" r="r" b="b"/>
            <a:pathLst>
              <a:path w="601132" h="1049596">
                <a:moveTo>
                  <a:pt x="0" y="0"/>
                </a:moveTo>
                <a:lnTo>
                  <a:pt x="601132" y="0"/>
                </a:lnTo>
                <a:lnTo>
                  <a:pt x="601132" y="1049596"/>
                </a:lnTo>
                <a:lnTo>
                  <a:pt x="0" y="10495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4" name="TextBox 14"/>
          <p:cNvSpPr txBox="1"/>
          <p:nvPr/>
        </p:nvSpPr>
        <p:spPr>
          <a:xfrm>
            <a:off x="7216256" y="1251349"/>
            <a:ext cx="5951935" cy="638058"/>
          </a:xfrm>
          <a:prstGeom prst="rect">
            <a:avLst/>
          </a:prstGeom>
        </p:spPr>
        <p:txBody>
          <a:bodyPr lIns="0" tIns="0" rIns="0" bIns="0" rtlCol="0" anchor="t">
            <a:spAutoFit/>
          </a:bodyPr>
          <a:lstStyle/>
          <a:p>
            <a:pPr marL="0" lvl="0" indent="0" algn="ctr">
              <a:lnSpc>
                <a:spcPts val="5024"/>
              </a:lnSpc>
              <a:spcBef>
                <a:spcPct val="0"/>
              </a:spcBef>
            </a:pPr>
            <a:r>
              <a:rPr lang="en-US" sz="4186" b="1">
                <a:solidFill>
                  <a:srgbClr val="0D0D0D"/>
                </a:solidFill>
                <a:latin typeface="Titillium Web Bold"/>
                <a:ea typeface="Titillium Web Bold"/>
                <a:cs typeface="Titillium Web Bold"/>
                <a:sym typeface="Titillium Web Bold"/>
              </a:rPr>
              <a:t>III.Kiến trúc hệ thống</a:t>
            </a:r>
          </a:p>
        </p:txBody>
      </p:sp>
      <p:sp>
        <p:nvSpPr>
          <p:cNvPr id="15" name="TextBox 15"/>
          <p:cNvSpPr txBox="1"/>
          <p:nvPr/>
        </p:nvSpPr>
        <p:spPr>
          <a:xfrm>
            <a:off x="768461" y="1141617"/>
            <a:ext cx="4928002" cy="354016"/>
          </a:xfrm>
          <a:prstGeom prst="rect">
            <a:avLst/>
          </a:prstGeom>
        </p:spPr>
        <p:txBody>
          <a:bodyPr lIns="0" tIns="0" rIns="0" bIns="0" rtlCol="0" anchor="t">
            <a:spAutoFit/>
          </a:bodyPr>
          <a:lstStyle/>
          <a:p>
            <a:pPr marL="0" lvl="0" indent="0" algn="ctr">
              <a:lnSpc>
                <a:spcPts val="2712"/>
              </a:lnSpc>
              <a:spcBef>
                <a:spcPct val="0"/>
              </a:spcBef>
            </a:pPr>
            <a:r>
              <a:rPr lang="en-US" sz="2260" b="1">
                <a:solidFill>
                  <a:srgbClr val="0D0D0D"/>
                </a:solidFill>
                <a:latin typeface="Titillium Web Bold"/>
                <a:ea typeface="Titillium Web Bold"/>
                <a:cs typeface="Titillium Web Bold"/>
                <a:sym typeface="Titillium Web Bold"/>
              </a:rPr>
              <a:t>3.1.Mô hình kiến trúc tổng quát</a:t>
            </a:r>
          </a:p>
        </p:txBody>
      </p:sp>
      <p:sp>
        <p:nvSpPr>
          <p:cNvPr id="16" name="TextBox 16"/>
          <p:cNvSpPr txBox="1"/>
          <p:nvPr/>
        </p:nvSpPr>
        <p:spPr>
          <a:xfrm>
            <a:off x="1260331" y="1562842"/>
            <a:ext cx="4928002" cy="695325"/>
          </a:xfrm>
          <a:prstGeom prst="rect">
            <a:avLst/>
          </a:prstGeom>
        </p:spPr>
        <p:txBody>
          <a:bodyPr lIns="0" tIns="0" rIns="0" bIns="0" rtlCol="0" anchor="t">
            <a:spAutoFit/>
          </a:bodyPr>
          <a:lstStyle/>
          <a:p>
            <a:pPr marL="0" lvl="0" indent="0" algn="ctr">
              <a:lnSpc>
                <a:spcPts val="2712"/>
              </a:lnSpc>
              <a:spcBef>
                <a:spcPct val="0"/>
              </a:spcBef>
            </a:pPr>
            <a:r>
              <a:rPr lang="en-US" sz="2260">
                <a:solidFill>
                  <a:srgbClr val="0D0D0D"/>
                </a:solidFill>
                <a:latin typeface="Titillium Web"/>
                <a:ea typeface="Titillium Web"/>
                <a:cs typeface="Titillium Web"/>
                <a:sym typeface="Titillium Web"/>
              </a:rPr>
              <a:t>Website được triển khai theo mô hình Client - Server gồm :</a:t>
            </a:r>
          </a:p>
        </p:txBody>
      </p:sp>
      <p:sp>
        <p:nvSpPr>
          <p:cNvPr id="17" name="TextBox 17"/>
          <p:cNvSpPr txBox="1"/>
          <p:nvPr/>
        </p:nvSpPr>
        <p:spPr>
          <a:xfrm>
            <a:off x="562848" y="2409326"/>
            <a:ext cx="4928002" cy="352425"/>
          </a:xfrm>
          <a:prstGeom prst="rect">
            <a:avLst/>
          </a:prstGeom>
        </p:spPr>
        <p:txBody>
          <a:bodyPr lIns="0" tIns="0" rIns="0" bIns="0" rtlCol="0" anchor="t">
            <a:spAutoFit/>
          </a:bodyPr>
          <a:lstStyle/>
          <a:p>
            <a:pPr marL="0" lvl="0" indent="0" algn="ctr">
              <a:lnSpc>
                <a:spcPts val="2712"/>
              </a:lnSpc>
              <a:spcBef>
                <a:spcPct val="0"/>
              </a:spcBef>
            </a:pPr>
            <a:r>
              <a:rPr lang="en-US" sz="2260">
                <a:solidFill>
                  <a:srgbClr val="0D0D0D"/>
                </a:solidFill>
                <a:latin typeface="Titillium Web"/>
                <a:ea typeface="Titillium Web"/>
                <a:cs typeface="Titillium Web"/>
                <a:sym typeface="Titillium Web"/>
              </a:rPr>
              <a:t>Client (Trình duyệt)</a:t>
            </a:r>
          </a:p>
        </p:txBody>
      </p:sp>
      <p:sp>
        <p:nvSpPr>
          <p:cNvPr id="18" name="TextBox 18"/>
          <p:cNvSpPr txBox="1"/>
          <p:nvPr/>
        </p:nvSpPr>
        <p:spPr>
          <a:xfrm>
            <a:off x="470999" y="3016216"/>
            <a:ext cx="4928002" cy="352425"/>
          </a:xfrm>
          <a:prstGeom prst="rect">
            <a:avLst/>
          </a:prstGeom>
        </p:spPr>
        <p:txBody>
          <a:bodyPr lIns="0" tIns="0" rIns="0" bIns="0" rtlCol="0" anchor="t">
            <a:spAutoFit/>
          </a:bodyPr>
          <a:lstStyle/>
          <a:p>
            <a:pPr marL="0" lvl="0" indent="0" algn="ctr">
              <a:lnSpc>
                <a:spcPts val="2712"/>
              </a:lnSpc>
              <a:spcBef>
                <a:spcPct val="0"/>
              </a:spcBef>
            </a:pPr>
            <a:r>
              <a:rPr lang="en-US" sz="2260">
                <a:solidFill>
                  <a:srgbClr val="0D0D0D"/>
                </a:solidFill>
                <a:latin typeface="Titillium Web"/>
                <a:ea typeface="Titillium Web"/>
                <a:cs typeface="Titillium Web"/>
                <a:sym typeface="Titillium Web"/>
              </a:rPr>
              <a:t>Server (JavaScript)</a:t>
            </a:r>
          </a:p>
        </p:txBody>
      </p:sp>
      <p:sp>
        <p:nvSpPr>
          <p:cNvPr id="19" name="TextBox 19"/>
          <p:cNvSpPr txBox="1"/>
          <p:nvPr/>
        </p:nvSpPr>
        <p:spPr>
          <a:xfrm>
            <a:off x="0" y="3623107"/>
            <a:ext cx="4928002" cy="352425"/>
          </a:xfrm>
          <a:prstGeom prst="rect">
            <a:avLst/>
          </a:prstGeom>
        </p:spPr>
        <p:txBody>
          <a:bodyPr lIns="0" tIns="0" rIns="0" bIns="0" rtlCol="0" anchor="t">
            <a:spAutoFit/>
          </a:bodyPr>
          <a:lstStyle/>
          <a:p>
            <a:pPr marL="0" lvl="0" indent="0" algn="ctr">
              <a:lnSpc>
                <a:spcPts val="2712"/>
              </a:lnSpc>
              <a:spcBef>
                <a:spcPct val="0"/>
              </a:spcBef>
            </a:pPr>
            <a:r>
              <a:rPr lang="en-US" sz="2260">
                <a:solidFill>
                  <a:srgbClr val="0D0D0D"/>
                </a:solidFill>
                <a:latin typeface="Titillium Web"/>
                <a:ea typeface="Titillium Web"/>
                <a:cs typeface="Titillium Web"/>
                <a:sym typeface="Titillium Web"/>
              </a:rPr>
              <a:t>WeatherAPI</a:t>
            </a:r>
          </a:p>
        </p:txBody>
      </p:sp>
      <p:sp>
        <p:nvSpPr>
          <p:cNvPr id="20" name="TextBox 20"/>
          <p:cNvSpPr txBox="1"/>
          <p:nvPr/>
        </p:nvSpPr>
        <p:spPr>
          <a:xfrm>
            <a:off x="8193065" y="2120578"/>
            <a:ext cx="5141635" cy="641174"/>
          </a:xfrm>
          <a:prstGeom prst="rect">
            <a:avLst/>
          </a:prstGeom>
        </p:spPr>
        <p:txBody>
          <a:bodyPr lIns="0" tIns="0" rIns="0" bIns="0" rtlCol="0" anchor="t">
            <a:spAutoFit/>
          </a:bodyPr>
          <a:lstStyle/>
          <a:p>
            <a:pPr algn="ctr">
              <a:lnSpc>
                <a:spcPts val="2524"/>
              </a:lnSpc>
            </a:pPr>
            <a:r>
              <a:rPr lang="en-US" sz="2103" b="1">
                <a:solidFill>
                  <a:srgbClr val="0D0D0D"/>
                </a:solidFill>
                <a:latin typeface="Titillium Web Bold"/>
                <a:ea typeface="Titillium Web Bold"/>
                <a:cs typeface="Titillium Web Bold"/>
                <a:sym typeface="Titillium Web Bold"/>
              </a:rPr>
              <a:t>3.2 Luồng hoạt động của hệ thống</a:t>
            </a:r>
          </a:p>
          <a:p>
            <a:pPr marL="0" lvl="0" indent="0" algn="ctr">
              <a:lnSpc>
                <a:spcPts val="2524"/>
              </a:lnSpc>
              <a:spcBef>
                <a:spcPct val="0"/>
              </a:spcBef>
            </a:pPr>
            <a:endParaRPr lang="en-US" sz="2103" b="1">
              <a:solidFill>
                <a:srgbClr val="0D0D0D"/>
              </a:solidFill>
              <a:latin typeface="Titillium Web Bold"/>
              <a:ea typeface="Titillium Web Bold"/>
              <a:cs typeface="Titillium Web Bold"/>
              <a:sym typeface="Titillium Web Bold"/>
            </a:endParaRPr>
          </a:p>
        </p:txBody>
      </p:sp>
      <p:sp>
        <p:nvSpPr>
          <p:cNvPr id="21" name="TextBox 21"/>
          <p:cNvSpPr txBox="1"/>
          <p:nvPr/>
        </p:nvSpPr>
        <p:spPr>
          <a:xfrm>
            <a:off x="143882" y="6380467"/>
            <a:ext cx="4928002" cy="698508"/>
          </a:xfrm>
          <a:prstGeom prst="rect">
            <a:avLst/>
          </a:prstGeom>
        </p:spPr>
        <p:txBody>
          <a:bodyPr lIns="0" tIns="0" rIns="0" bIns="0" rtlCol="0" anchor="t">
            <a:spAutoFit/>
          </a:bodyPr>
          <a:lstStyle/>
          <a:p>
            <a:pPr algn="ctr">
              <a:lnSpc>
                <a:spcPts val="2712"/>
              </a:lnSpc>
            </a:pPr>
            <a:r>
              <a:rPr lang="en-US" sz="2260" b="1">
                <a:solidFill>
                  <a:srgbClr val="0D0D0D"/>
                </a:solidFill>
                <a:latin typeface="Titillium Web Bold"/>
                <a:ea typeface="Titillium Web Bold"/>
                <a:cs typeface="Titillium Web Bold"/>
                <a:sym typeface="Titillium Web Bold"/>
              </a:rPr>
              <a:t>3.3 Các thành phần chính</a:t>
            </a:r>
          </a:p>
          <a:p>
            <a:pPr marL="0" lvl="0" indent="0" algn="ctr">
              <a:lnSpc>
                <a:spcPts val="2712"/>
              </a:lnSpc>
              <a:spcBef>
                <a:spcPct val="0"/>
              </a:spcBef>
            </a:pPr>
            <a:endParaRPr lang="en-US" sz="2260" b="1">
              <a:solidFill>
                <a:srgbClr val="0D0D0D"/>
              </a:solidFill>
              <a:latin typeface="Titillium Web Bold"/>
              <a:ea typeface="Titillium Web Bold"/>
              <a:cs typeface="Titillium Web Bold"/>
              <a:sym typeface="Titillium Web Bold"/>
            </a:endParaRPr>
          </a:p>
        </p:txBody>
      </p:sp>
      <p:sp>
        <p:nvSpPr>
          <p:cNvPr id="22" name="TextBox 22"/>
          <p:cNvSpPr txBox="1"/>
          <p:nvPr/>
        </p:nvSpPr>
        <p:spPr>
          <a:xfrm>
            <a:off x="1260331" y="6768868"/>
            <a:ext cx="4436132" cy="620214"/>
          </a:xfrm>
          <a:prstGeom prst="rect">
            <a:avLst/>
          </a:prstGeom>
        </p:spPr>
        <p:txBody>
          <a:bodyPr lIns="0" tIns="0" rIns="0" bIns="0" rtlCol="0" anchor="t">
            <a:spAutoFit/>
          </a:bodyPr>
          <a:lstStyle/>
          <a:p>
            <a:pPr algn="ctr">
              <a:lnSpc>
                <a:spcPts val="2441"/>
              </a:lnSpc>
            </a:pPr>
            <a:r>
              <a:rPr lang="en-US" sz="2034" b="1">
                <a:solidFill>
                  <a:srgbClr val="0D0D0D"/>
                </a:solidFill>
                <a:latin typeface="Titillium Web Bold"/>
                <a:ea typeface="Titillium Web Bold"/>
                <a:cs typeface="Titillium Web Bold"/>
                <a:sym typeface="Titillium Web Bold"/>
              </a:rPr>
              <a:t>a. Thành phần giao diện (Frontend):</a:t>
            </a:r>
          </a:p>
          <a:p>
            <a:pPr marL="0" lvl="0" indent="0" algn="ctr">
              <a:lnSpc>
                <a:spcPts val="2441"/>
              </a:lnSpc>
              <a:spcBef>
                <a:spcPct val="0"/>
              </a:spcBef>
            </a:pPr>
            <a:endParaRPr lang="en-US" sz="2034" b="1">
              <a:solidFill>
                <a:srgbClr val="0D0D0D"/>
              </a:solidFill>
              <a:latin typeface="Titillium Web Bold"/>
              <a:ea typeface="Titillium Web Bold"/>
              <a:cs typeface="Titillium Web Bold"/>
              <a:sym typeface="Titillium Web Bold"/>
            </a:endParaRPr>
          </a:p>
        </p:txBody>
      </p:sp>
      <p:sp>
        <p:nvSpPr>
          <p:cNvPr id="23" name="TextBox 23"/>
          <p:cNvSpPr txBox="1"/>
          <p:nvPr/>
        </p:nvSpPr>
        <p:spPr>
          <a:xfrm>
            <a:off x="1995152" y="7155175"/>
            <a:ext cx="4396689" cy="317881"/>
          </a:xfrm>
          <a:prstGeom prst="rect">
            <a:avLst/>
          </a:prstGeom>
        </p:spPr>
        <p:txBody>
          <a:bodyPr lIns="0" tIns="0" rIns="0" bIns="0" rtlCol="0" anchor="t">
            <a:spAutoFit/>
          </a:bodyPr>
          <a:lstStyle/>
          <a:p>
            <a:pPr marL="0" lvl="0" indent="0" algn="ctr">
              <a:lnSpc>
                <a:spcPts val="2514"/>
              </a:lnSpc>
              <a:spcBef>
                <a:spcPct val="0"/>
              </a:spcBef>
            </a:pPr>
            <a:r>
              <a:rPr lang="en-US" sz="2095">
                <a:solidFill>
                  <a:srgbClr val="0D0D0D"/>
                </a:solidFill>
                <a:latin typeface="Titillium Web"/>
                <a:ea typeface="Titillium Web"/>
                <a:cs typeface="Titillium Web"/>
                <a:sym typeface="Titillium Web"/>
              </a:rPr>
              <a:t>HTML5</a:t>
            </a:r>
          </a:p>
        </p:txBody>
      </p:sp>
      <p:sp>
        <p:nvSpPr>
          <p:cNvPr id="24" name="TextBox 24"/>
          <p:cNvSpPr txBox="1"/>
          <p:nvPr/>
        </p:nvSpPr>
        <p:spPr>
          <a:xfrm>
            <a:off x="0" y="7155175"/>
            <a:ext cx="4743069" cy="330032"/>
          </a:xfrm>
          <a:prstGeom prst="rect">
            <a:avLst/>
          </a:prstGeom>
        </p:spPr>
        <p:txBody>
          <a:bodyPr lIns="0" tIns="0" rIns="0" bIns="0" rtlCol="0" anchor="t">
            <a:spAutoFit/>
          </a:bodyPr>
          <a:lstStyle/>
          <a:p>
            <a:pPr marL="0" lvl="0" indent="0" algn="ctr">
              <a:lnSpc>
                <a:spcPts val="2610"/>
              </a:lnSpc>
              <a:spcBef>
                <a:spcPct val="0"/>
              </a:spcBef>
            </a:pPr>
            <a:r>
              <a:rPr lang="en-US" sz="2175">
                <a:solidFill>
                  <a:srgbClr val="0D0D0D"/>
                </a:solidFill>
                <a:latin typeface="Titillium Web"/>
                <a:ea typeface="Titillium Web"/>
                <a:cs typeface="Titillium Web"/>
                <a:sym typeface="Titillium Web"/>
              </a:rPr>
              <a:t>CSS3</a:t>
            </a:r>
          </a:p>
        </p:txBody>
      </p:sp>
      <p:sp>
        <p:nvSpPr>
          <p:cNvPr id="25" name="TextBox 25"/>
          <p:cNvSpPr txBox="1"/>
          <p:nvPr/>
        </p:nvSpPr>
        <p:spPr>
          <a:xfrm>
            <a:off x="3616171" y="7154587"/>
            <a:ext cx="4576894" cy="318469"/>
          </a:xfrm>
          <a:prstGeom prst="rect">
            <a:avLst/>
          </a:prstGeom>
        </p:spPr>
        <p:txBody>
          <a:bodyPr lIns="0" tIns="0" rIns="0" bIns="0" rtlCol="0" anchor="t">
            <a:spAutoFit/>
          </a:bodyPr>
          <a:lstStyle/>
          <a:p>
            <a:pPr marL="0" lvl="0" indent="0" algn="ctr">
              <a:lnSpc>
                <a:spcPts val="2519"/>
              </a:lnSpc>
              <a:spcBef>
                <a:spcPct val="0"/>
              </a:spcBef>
            </a:pPr>
            <a:r>
              <a:rPr lang="en-US" sz="2099">
                <a:solidFill>
                  <a:srgbClr val="0D0D0D"/>
                </a:solidFill>
                <a:latin typeface="Titillium Web"/>
                <a:ea typeface="Titillium Web"/>
                <a:cs typeface="Titillium Web"/>
                <a:sym typeface="Titillium Web"/>
              </a:rPr>
              <a:t>JavaScript</a:t>
            </a:r>
          </a:p>
        </p:txBody>
      </p:sp>
      <p:sp>
        <p:nvSpPr>
          <p:cNvPr id="26" name="TextBox 26"/>
          <p:cNvSpPr txBox="1"/>
          <p:nvPr/>
        </p:nvSpPr>
        <p:spPr>
          <a:xfrm>
            <a:off x="911590" y="7637607"/>
            <a:ext cx="4928002" cy="698508"/>
          </a:xfrm>
          <a:prstGeom prst="rect">
            <a:avLst/>
          </a:prstGeom>
        </p:spPr>
        <p:txBody>
          <a:bodyPr lIns="0" tIns="0" rIns="0" bIns="0" rtlCol="0" anchor="t">
            <a:spAutoFit/>
          </a:bodyPr>
          <a:lstStyle/>
          <a:p>
            <a:pPr algn="ctr">
              <a:lnSpc>
                <a:spcPts val="2712"/>
              </a:lnSpc>
            </a:pPr>
            <a:r>
              <a:rPr lang="en-US" sz="2260" b="1" dirty="0">
                <a:solidFill>
                  <a:srgbClr val="0D0D0D"/>
                </a:solidFill>
                <a:latin typeface="Titillium Web Bold"/>
                <a:ea typeface="Titillium Web Bold"/>
                <a:cs typeface="Titillium Web Bold"/>
                <a:sym typeface="Titillium Web Bold"/>
              </a:rPr>
              <a:t>b. Thành </a:t>
            </a:r>
            <a:r>
              <a:rPr lang="en-US" sz="2260" b="1" dirty="0" err="1">
                <a:solidFill>
                  <a:srgbClr val="0D0D0D"/>
                </a:solidFill>
                <a:latin typeface="Titillium Web Bold"/>
                <a:ea typeface="Titillium Web Bold"/>
                <a:cs typeface="Titillium Web Bold"/>
                <a:sym typeface="Titillium Web Bold"/>
              </a:rPr>
              <a:t>phần</a:t>
            </a:r>
            <a:r>
              <a:rPr lang="en-US" sz="2260" b="1" dirty="0">
                <a:solidFill>
                  <a:srgbClr val="0D0D0D"/>
                </a:solidFill>
                <a:latin typeface="Titillium Web Bold"/>
                <a:ea typeface="Titillium Web Bold"/>
                <a:cs typeface="Titillium Web Bold"/>
                <a:sym typeface="Titillium Web Bold"/>
              </a:rPr>
              <a:t> </a:t>
            </a:r>
            <a:r>
              <a:rPr lang="en-US" sz="2260" b="1" dirty="0" err="1">
                <a:solidFill>
                  <a:srgbClr val="0D0D0D"/>
                </a:solidFill>
                <a:latin typeface="Titillium Web Bold"/>
                <a:ea typeface="Titillium Web Bold"/>
                <a:cs typeface="Titillium Web Bold"/>
                <a:sym typeface="Titillium Web Bold"/>
              </a:rPr>
              <a:t>xử</a:t>
            </a:r>
            <a:r>
              <a:rPr lang="en-US" sz="2260" b="1" dirty="0">
                <a:solidFill>
                  <a:srgbClr val="0D0D0D"/>
                </a:solidFill>
                <a:latin typeface="Titillium Web Bold"/>
                <a:ea typeface="Titillium Web Bold"/>
                <a:cs typeface="Titillium Web Bold"/>
                <a:sym typeface="Titillium Web Bold"/>
              </a:rPr>
              <a:t> </a:t>
            </a:r>
            <a:r>
              <a:rPr lang="en-US" sz="2260" b="1" dirty="0" err="1">
                <a:solidFill>
                  <a:srgbClr val="0D0D0D"/>
                </a:solidFill>
                <a:latin typeface="Titillium Web Bold"/>
                <a:ea typeface="Titillium Web Bold"/>
                <a:cs typeface="Titillium Web Bold"/>
                <a:sym typeface="Titillium Web Bold"/>
              </a:rPr>
              <a:t>lý</a:t>
            </a:r>
            <a:r>
              <a:rPr lang="en-US" sz="2260" b="1" dirty="0">
                <a:solidFill>
                  <a:srgbClr val="0D0D0D"/>
                </a:solidFill>
                <a:latin typeface="Titillium Web Bold"/>
                <a:ea typeface="Titillium Web Bold"/>
                <a:cs typeface="Titillium Web Bold"/>
                <a:sym typeface="Titillium Web Bold"/>
              </a:rPr>
              <a:t> </a:t>
            </a:r>
            <a:r>
              <a:rPr lang="en-US" sz="2260" b="1" dirty="0" err="1">
                <a:solidFill>
                  <a:srgbClr val="0D0D0D"/>
                </a:solidFill>
                <a:latin typeface="Titillium Web Bold"/>
                <a:ea typeface="Titillium Web Bold"/>
                <a:cs typeface="Titillium Web Bold"/>
                <a:sym typeface="Titillium Web Bold"/>
              </a:rPr>
              <a:t>trung</a:t>
            </a:r>
            <a:r>
              <a:rPr lang="en-US" sz="2260" b="1" dirty="0">
                <a:solidFill>
                  <a:srgbClr val="0D0D0D"/>
                </a:solidFill>
                <a:latin typeface="Titillium Web Bold"/>
                <a:ea typeface="Titillium Web Bold"/>
                <a:cs typeface="Titillium Web Bold"/>
                <a:sym typeface="Titillium Web Bold"/>
              </a:rPr>
              <a:t> </a:t>
            </a:r>
            <a:r>
              <a:rPr lang="en-US" sz="2260" b="1" dirty="0" err="1">
                <a:solidFill>
                  <a:srgbClr val="0D0D0D"/>
                </a:solidFill>
                <a:latin typeface="Titillium Web Bold"/>
                <a:ea typeface="Titillium Web Bold"/>
                <a:cs typeface="Titillium Web Bold"/>
                <a:sym typeface="Titillium Web Bold"/>
              </a:rPr>
              <a:t>gian</a:t>
            </a:r>
            <a:r>
              <a:rPr lang="en-US" sz="2260" b="1">
                <a:solidFill>
                  <a:srgbClr val="0D0D0D"/>
                </a:solidFill>
                <a:latin typeface="Titillium Web Bold"/>
                <a:ea typeface="Titillium Web Bold"/>
                <a:cs typeface="Titillium Web Bold"/>
                <a:sym typeface="Titillium Web Bold"/>
              </a:rPr>
              <a:t>:</a:t>
            </a:r>
          </a:p>
          <a:p>
            <a:pPr marL="0" lvl="0" indent="0" algn="ctr">
              <a:lnSpc>
                <a:spcPts val="2712"/>
              </a:lnSpc>
              <a:spcBef>
                <a:spcPct val="0"/>
              </a:spcBef>
            </a:pPr>
            <a:endParaRPr lang="en-US" sz="2260" b="1">
              <a:solidFill>
                <a:srgbClr val="0D0D0D"/>
              </a:solidFill>
              <a:latin typeface="Titillium Web Bold"/>
              <a:ea typeface="Titillium Web Bold"/>
              <a:cs typeface="Titillium Web Bold"/>
              <a:sym typeface="Titillium Web Bold"/>
            </a:endParaRPr>
          </a:p>
        </p:txBody>
      </p:sp>
      <p:sp>
        <p:nvSpPr>
          <p:cNvPr id="27" name="TextBox 27"/>
          <p:cNvSpPr txBox="1"/>
          <p:nvPr/>
        </p:nvSpPr>
        <p:spPr>
          <a:xfrm>
            <a:off x="768461" y="8155140"/>
            <a:ext cx="4928002" cy="352425"/>
          </a:xfrm>
          <a:prstGeom prst="rect">
            <a:avLst/>
          </a:prstGeom>
        </p:spPr>
        <p:txBody>
          <a:bodyPr lIns="0" tIns="0" rIns="0" bIns="0" rtlCol="0" anchor="t">
            <a:spAutoFit/>
          </a:bodyPr>
          <a:lstStyle/>
          <a:p>
            <a:pPr marL="0" lvl="0" indent="0" algn="ctr">
              <a:lnSpc>
                <a:spcPts val="2712"/>
              </a:lnSpc>
              <a:spcBef>
                <a:spcPct val="0"/>
              </a:spcBef>
            </a:pPr>
            <a:r>
              <a:rPr lang="en-US" sz="2260">
                <a:solidFill>
                  <a:srgbClr val="0D0D0D"/>
                </a:solidFill>
                <a:latin typeface="Titillium Web"/>
                <a:ea typeface="Titillium Web"/>
                <a:cs typeface="Titillium Web"/>
                <a:sym typeface="Titillium Web"/>
              </a:rPr>
              <a:t>Node.js ( JavaScript)</a:t>
            </a:r>
          </a:p>
        </p:txBody>
      </p:sp>
      <p:sp>
        <p:nvSpPr>
          <p:cNvPr id="28" name="TextBox 28"/>
          <p:cNvSpPr txBox="1"/>
          <p:nvPr/>
        </p:nvSpPr>
        <p:spPr>
          <a:xfrm>
            <a:off x="-92466" y="8574240"/>
            <a:ext cx="4928002" cy="698508"/>
          </a:xfrm>
          <a:prstGeom prst="rect">
            <a:avLst/>
          </a:prstGeom>
        </p:spPr>
        <p:txBody>
          <a:bodyPr lIns="0" tIns="0" rIns="0" bIns="0" rtlCol="0" anchor="t">
            <a:spAutoFit/>
          </a:bodyPr>
          <a:lstStyle/>
          <a:p>
            <a:pPr algn="ctr">
              <a:lnSpc>
                <a:spcPts val="2712"/>
              </a:lnSpc>
            </a:pPr>
            <a:r>
              <a:rPr lang="en-US" sz="2260" b="1">
                <a:solidFill>
                  <a:srgbClr val="0D0D0D"/>
                </a:solidFill>
                <a:latin typeface="Titillium Web Bold"/>
                <a:ea typeface="Titillium Web Bold"/>
                <a:cs typeface="Titillium Web Bold"/>
                <a:sym typeface="Titillium Web Bold"/>
              </a:rPr>
              <a:t>c. API thời tiết:</a:t>
            </a:r>
          </a:p>
          <a:p>
            <a:pPr marL="0" lvl="0" indent="0" algn="ctr">
              <a:lnSpc>
                <a:spcPts val="2712"/>
              </a:lnSpc>
              <a:spcBef>
                <a:spcPct val="0"/>
              </a:spcBef>
            </a:pPr>
            <a:endParaRPr lang="en-US" sz="2260" b="1">
              <a:solidFill>
                <a:srgbClr val="0D0D0D"/>
              </a:solidFill>
              <a:latin typeface="Titillium Web Bold"/>
              <a:ea typeface="Titillium Web Bold"/>
              <a:cs typeface="Titillium Web Bold"/>
              <a:sym typeface="Titillium Web Bold"/>
            </a:endParaRPr>
          </a:p>
        </p:txBody>
      </p:sp>
      <p:sp>
        <p:nvSpPr>
          <p:cNvPr id="29" name="TextBox 29"/>
          <p:cNvSpPr txBox="1"/>
          <p:nvPr/>
        </p:nvSpPr>
        <p:spPr>
          <a:xfrm>
            <a:off x="1260331" y="9069540"/>
            <a:ext cx="7637548" cy="352425"/>
          </a:xfrm>
          <a:prstGeom prst="rect">
            <a:avLst/>
          </a:prstGeom>
        </p:spPr>
        <p:txBody>
          <a:bodyPr lIns="0" tIns="0" rIns="0" bIns="0" rtlCol="0" anchor="t">
            <a:spAutoFit/>
          </a:bodyPr>
          <a:lstStyle/>
          <a:p>
            <a:pPr marL="0" lvl="0" indent="0" algn="ctr">
              <a:lnSpc>
                <a:spcPts val="2712"/>
              </a:lnSpc>
              <a:spcBef>
                <a:spcPct val="0"/>
              </a:spcBef>
            </a:pPr>
            <a:r>
              <a:rPr lang="en-US" sz="2260">
                <a:solidFill>
                  <a:srgbClr val="0D0D0D"/>
                </a:solidFill>
                <a:latin typeface="Titillium Web"/>
                <a:ea typeface="Titillium Web"/>
                <a:cs typeface="Titillium Web"/>
                <a:sym typeface="Titillium Web"/>
              </a:rPr>
              <a:t>Hệ thống sử dụng API miễn phí của Weather API </a:t>
            </a:r>
          </a:p>
        </p:txBody>
      </p:sp>
      <p:sp>
        <p:nvSpPr>
          <p:cNvPr id="30" name="TextBox 30"/>
          <p:cNvSpPr txBox="1"/>
          <p:nvPr/>
        </p:nvSpPr>
        <p:spPr>
          <a:xfrm>
            <a:off x="8719271" y="2550570"/>
            <a:ext cx="8288599" cy="646621"/>
          </a:xfrm>
          <a:prstGeom prst="rect">
            <a:avLst/>
          </a:prstGeom>
        </p:spPr>
        <p:txBody>
          <a:bodyPr lIns="0" tIns="0" rIns="0" bIns="0" rtlCol="0" anchor="t">
            <a:spAutoFit/>
          </a:bodyPr>
          <a:lstStyle/>
          <a:p>
            <a:pPr algn="ctr">
              <a:lnSpc>
                <a:spcPts val="2595"/>
              </a:lnSpc>
            </a:pPr>
            <a:r>
              <a:rPr lang="en-US" sz="2162">
                <a:solidFill>
                  <a:srgbClr val="0D0D0D"/>
                </a:solidFill>
                <a:latin typeface="Titillium Web"/>
                <a:ea typeface="Titillium Web"/>
                <a:cs typeface="Titillium Web"/>
                <a:sym typeface="Titillium Web"/>
              </a:rPr>
              <a:t>Quá trình hoạt động của hệ thống được mô tả theo các bước sau:</a:t>
            </a:r>
          </a:p>
          <a:p>
            <a:pPr marL="0" lvl="0" indent="0" algn="ctr">
              <a:lnSpc>
                <a:spcPts val="2595"/>
              </a:lnSpc>
              <a:spcBef>
                <a:spcPct val="0"/>
              </a:spcBef>
            </a:pPr>
            <a:endParaRPr lang="en-US" sz="2162">
              <a:solidFill>
                <a:srgbClr val="0D0D0D"/>
              </a:solidFill>
              <a:latin typeface="Titillium Web"/>
              <a:ea typeface="Titillium Web"/>
              <a:cs typeface="Titillium Web"/>
              <a:sym typeface="Titillium Web"/>
            </a:endParaRPr>
          </a:p>
        </p:txBody>
      </p:sp>
      <p:sp>
        <p:nvSpPr>
          <p:cNvPr id="31" name="TextBox 31"/>
          <p:cNvSpPr txBox="1"/>
          <p:nvPr/>
        </p:nvSpPr>
        <p:spPr>
          <a:xfrm>
            <a:off x="8550882" y="2965882"/>
            <a:ext cx="9023391" cy="1009650"/>
          </a:xfrm>
          <a:prstGeom prst="rect">
            <a:avLst/>
          </a:prstGeom>
        </p:spPr>
        <p:txBody>
          <a:bodyPr lIns="0" tIns="0" rIns="0" bIns="0" rtlCol="0" anchor="t">
            <a:spAutoFit/>
          </a:bodyPr>
          <a:lstStyle/>
          <a:p>
            <a:pPr algn="ctr">
              <a:lnSpc>
                <a:spcPts val="2639"/>
              </a:lnSpc>
            </a:pPr>
            <a:r>
              <a:rPr lang="en-US" sz="2199">
                <a:solidFill>
                  <a:srgbClr val="0D0D0D"/>
                </a:solidFill>
                <a:latin typeface="Titillium Web"/>
                <a:ea typeface="Titillium Web"/>
                <a:cs typeface="Titillium Web"/>
                <a:sym typeface="Titillium Web"/>
              </a:rPr>
              <a:t>1.    Người dùng nhập địa điểm cần tra cứu vào thanh tìm kiếm hoặc cho phép hệ thống định vị tự động vị trí hiện tại thông qua JavaScript và  API</a:t>
            </a:r>
          </a:p>
          <a:p>
            <a:pPr marL="0" lvl="0" indent="0" algn="ctr">
              <a:lnSpc>
                <a:spcPts val="2639"/>
              </a:lnSpc>
              <a:spcBef>
                <a:spcPct val="0"/>
              </a:spcBef>
            </a:pPr>
            <a:endParaRPr lang="en-US" sz="2199">
              <a:solidFill>
                <a:srgbClr val="0D0D0D"/>
              </a:solidFill>
              <a:latin typeface="Titillium Web"/>
              <a:ea typeface="Titillium Web"/>
              <a:cs typeface="Titillium Web"/>
              <a:sym typeface="Titillium Web"/>
            </a:endParaRPr>
          </a:p>
        </p:txBody>
      </p:sp>
      <p:sp>
        <p:nvSpPr>
          <p:cNvPr id="32" name="TextBox 32"/>
          <p:cNvSpPr txBox="1"/>
          <p:nvPr/>
        </p:nvSpPr>
        <p:spPr>
          <a:xfrm>
            <a:off x="8719271" y="3989403"/>
            <a:ext cx="9023391" cy="1009650"/>
          </a:xfrm>
          <a:prstGeom prst="rect">
            <a:avLst/>
          </a:prstGeom>
        </p:spPr>
        <p:txBody>
          <a:bodyPr lIns="0" tIns="0" rIns="0" bIns="0" rtlCol="0" anchor="t">
            <a:spAutoFit/>
          </a:bodyPr>
          <a:lstStyle/>
          <a:p>
            <a:pPr marL="0" lvl="0" indent="0" algn="ctr">
              <a:lnSpc>
                <a:spcPts val="2639"/>
              </a:lnSpc>
              <a:spcBef>
                <a:spcPct val="0"/>
              </a:spcBef>
            </a:pPr>
            <a:r>
              <a:rPr lang="en-US" sz="2199">
                <a:solidFill>
                  <a:srgbClr val="0D0D0D"/>
                </a:solidFill>
                <a:latin typeface="Titillium Web"/>
                <a:ea typeface="Titillium Web"/>
                <a:cs typeface="Titillium Web"/>
                <a:sym typeface="Titillium Web"/>
              </a:rPr>
              <a:t>2.    JavaScript gửi yêu cầu đến API  tên địa điểm hoặc tọa độ địa lý, sau đó tạo truy vấn HTTP đến WeatherAPI kèm theo API key và các tham số cần thiết để lấy dữ liệu thời tiết.</a:t>
            </a:r>
          </a:p>
        </p:txBody>
      </p:sp>
      <p:sp>
        <p:nvSpPr>
          <p:cNvPr id="33" name="TextBox 33"/>
          <p:cNvSpPr txBox="1"/>
          <p:nvPr/>
        </p:nvSpPr>
        <p:spPr>
          <a:xfrm>
            <a:off x="7369338" y="5131324"/>
            <a:ext cx="9023391" cy="676275"/>
          </a:xfrm>
          <a:prstGeom prst="rect">
            <a:avLst/>
          </a:prstGeom>
        </p:spPr>
        <p:txBody>
          <a:bodyPr lIns="0" tIns="0" rIns="0" bIns="0" rtlCol="0" anchor="t">
            <a:spAutoFit/>
          </a:bodyPr>
          <a:lstStyle/>
          <a:p>
            <a:pPr marL="0" lvl="0" indent="0" algn="ctr">
              <a:lnSpc>
                <a:spcPts val="2639"/>
              </a:lnSpc>
              <a:spcBef>
                <a:spcPct val="0"/>
              </a:spcBef>
            </a:pPr>
            <a:r>
              <a:rPr lang="en-US" sz="2199">
                <a:solidFill>
                  <a:srgbClr val="0D0D0D"/>
                </a:solidFill>
                <a:latin typeface="Titillium Web"/>
                <a:ea typeface="Titillium Web"/>
                <a:cs typeface="Titillium Web"/>
                <a:sym typeface="Titillium Web"/>
              </a:rPr>
              <a:t>3.    WeatherAPI trả về dữ liệu thời tiết dạng JSON.</a:t>
            </a:r>
          </a:p>
          <a:p>
            <a:pPr marL="0" lvl="0" indent="0" algn="ctr">
              <a:lnSpc>
                <a:spcPts val="2639"/>
              </a:lnSpc>
              <a:spcBef>
                <a:spcPct val="0"/>
              </a:spcBef>
            </a:pPr>
            <a:endParaRPr lang="en-US" sz="2199">
              <a:solidFill>
                <a:srgbClr val="0D0D0D"/>
              </a:solidFill>
              <a:latin typeface="Titillium Web"/>
              <a:ea typeface="Titillium Web"/>
              <a:cs typeface="Titillium Web"/>
              <a:sym typeface="Titillium Web"/>
            </a:endParaRPr>
          </a:p>
        </p:txBody>
      </p:sp>
      <p:sp>
        <p:nvSpPr>
          <p:cNvPr id="34" name="TextBox 34"/>
          <p:cNvSpPr txBox="1"/>
          <p:nvPr/>
        </p:nvSpPr>
        <p:spPr>
          <a:xfrm>
            <a:off x="8250599" y="5940949"/>
            <a:ext cx="9225945" cy="342900"/>
          </a:xfrm>
          <a:prstGeom prst="rect">
            <a:avLst/>
          </a:prstGeom>
        </p:spPr>
        <p:txBody>
          <a:bodyPr lIns="0" tIns="0" rIns="0" bIns="0" rtlCol="0" anchor="t">
            <a:spAutoFit/>
          </a:bodyPr>
          <a:lstStyle/>
          <a:p>
            <a:pPr marL="0" lvl="0" indent="0" algn="ctr">
              <a:lnSpc>
                <a:spcPts val="2639"/>
              </a:lnSpc>
              <a:spcBef>
                <a:spcPct val="0"/>
              </a:spcBef>
            </a:pPr>
            <a:r>
              <a:rPr lang="en-US" sz="2199">
                <a:solidFill>
                  <a:srgbClr val="0D0D0D"/>
                </a:solidFill>
                <a:latin typeface="Titillium Web"/>
                <a:ea typeface="Titillium Web"/>
                <a:cs typeface="Titillium Web"/>
                <a:sym typeface="Titillium Web"/>
              </a:rPr>
              <a:t>4.  JavaScript, lọc  thông tin  và trả lại kết quả đã xử lý về phía client.</a:t>
            </a:r>
          </a:p>
        </p:txBody>
      </p:sp>
      <p:sp>
        <p:nvSpPr>
          <p:cNvPr id="35" name="TextBox 35"/>
          <p:cNvSpPr txBox="1"/>
          <p:nvPr/>
        </p:nvSpPr>
        <p:spPr>
          <a:xfrm>
            <a:off x="8823004" y="6645000"/>
            <a:ext cx="9023391" cy="1009650"/>
          </a:xfrm>
          <a:prstGeom prst="rect">
            <a:avLst/>
          </a:prstGeom>
        </p:spPr>
        <p:txBody>
          <a:bodyPr lIns="0" tIns="0" rIns="0" bIns="0" rtlCol="0" anchor="t">
            <a:spAutoFit/>
          </a:bodyPr>
          <a:lstStyle/>
          <a:p>
            <a:pPr marL="0" lvl="0" indent="0" algn="ctr">
              <a:lnSpc>
                <a:spcPts val="2639"/>
              </a:lnSpc>
              <a:spcBef>
                <a:spcPct val="0"/>
              </a:spcBef>
            </a:pPr>
            <a:r>
              <a:rPr lang="en-US" sz="2199">
                <a:solidFill>
                  <a:srgbClr val="0D0D0D"/>
                </a:solidFill>
                <a:latin typeface="Titillium Web"/>
                <a:ea typeface="Titillium Web"/>
                <a:cs typeface="Titillium Web"/>
                <a:sym typeface="Titillium Web"/>
              </a:rPr>
              <a:t>5.    JavaScript tiếp nhận kết quả và hiển thị thông tin thời tiết trên giao diện HTML, cập nhật các thành phần như biểu đồ, icon thời tiết, nhiệt độ, v.v...</a:t>
            </a:r>
          </a:p>
          <a:p>
            <a:pPr marL="0" lvl="0" indent="0" algn="ctr">
              <a:lnSpc>
                <a:spcPts val="2639"/>
              </a:lnSpc>
              <a:spcBef>
                <a:spcPct val="0"/>
              </a:spcBef>
            </a:pPr>
            <a:endParaRPr lang="en-US" sz="2199">
              <a:solidFill>
                <a:srgbClr val="0D0D0D"/>
              </a:solidFill>
              <a:latin typeface="Titillium Web"/>
              <a:ea typeface="Titillium Web"/>
              <a:cs typeface="Titillium Web"/>
              <a:sym typeface="Titillium Web"/>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51251"/>
            <a:chOff x="0" y="0"/>
            <a:chExt cx="4816593" cy="145185"/>
          </a:xfrm>
        </p:grpSpPr>
        <p:sp>
          <p:nvSpPr>
            <p:cNvPr id="3" name="Freeform 3"/>
            <p:cNvSpPr/>
            <p:nvPr/>
          </p:nvSpPr>
          <p:spPr>
            <a:xfrm>
              <a:off x="0" y="0"/>
              <a:ext cx="4816592" cy="145185"/>
            </a:xfrm>
            <a:custGeom>
              <a:avLst/>
              <a:gdLst/>
              <a:ahLst/>
              <a:cxnLst/>
              <a:rect l="l" t="t" r="r" b="b"/>
              <a:pathLst>
                <a:path w="4816592" h="145185">
                  <a:moveTo>
                    <a:pt x="0" y="0"/>
                  </a:moveTo>
                  <a:lnTo>
                    <a:pt x="4816592" y="0"/>
                  </a:lnTo>
                  <a:lnTo>
                    <a:pt x="4816592" y="145185"/>
                  </a:lnTo>
                  <a:lnTo>
                    <a:pt x="0" y="145185"/>
                  </a:lnTo>
                  <a:close/>
                </a:path>
              </a:pathLst>
            </a:custGeom>
            <a:solidFill>
              <a:srgbClr val="604ABD"/>
            </a:solidFill>
            <a:ln w="19050" cap="sq">
              <a:solidFill>
                <a:srgbClr val="0D0D0D"/>
              </a:solidFill>
              <a:prstDash val="solid"/>
              <a:miter/>
            </a:ln>
          </p:spPr>
          <p:txBody>
            <a:bodyPr/>
            <a:lstStyle/>
            <a:p>
              <a:endParaRPr lang="en-US"/>
            </a:p>
          </p:txBody>
        </p:sp>
        <p:sp>
          <p:nvSpPr>
            <p:cNvPr id="4" name="TextBox 4"/>
            <p:cNvSpPr txBox="1"/>
            <p:nvPr/>
          </p:nvSpPr>
          <p:spPr>
            <a:xfrm>
              <a:off x="0" y="-38100"/>
              <a:ext cx="4816593" cy="183285"/>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562848" y="188440"/>
            <a:ext cx="697483" cy="174371"/>
          </a:xfrm>
          <a:custGeom>
            <a:avLst/>
            <a:gdLst/>
            <a:ahLst/>
            <a:cxnLst/>
            <a:rect l="l" t="t" r="r" b="b"/>
            <a:pathLst>
              <a:path w="697483" h="174371">
                <a:moveTo>
                  <a:pt x="0" y="0"/>
                </a:moveTo>
                <a:lnTo>
                  <a:pt x="697483" y="0"/>
                </a:lnTo>
                <a:lnTo>
                  <a:pt x="697483" y="174371"/>
                </a:lnTo>
                <a:lnTo>
                  <a:pt x="0" y="1743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0873" y="551251"/>
            <a:ext cx="11031720" cy="4773726"/>
          </a:xfrm>
          <a:custGeom>
            <a:avLst/>
            <a:gdLst/>
            <a:ahLst/>
            <a:cxnLst/>
            <a:rect l="l" t="t" r="r" b="b"/>
            <a:pathLst>
              <a:path w="11031720" h="4773726">
                <a:moveTo>
                  <a:pt x="0" y="0"/>
                </a:moveTo>
                <a:lnTo>
                  <a:pt x="11031720" y="0"/>
                </a:lnTo>
                <a:lnTo>
                  <a:pt x="11031720" y="4773726"/>
                </a:lnTo>
                <a:lnTo>
                  <a:pt x="0" y="47737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10999451" y="565018"/>
            <a:ext cx="7288549" cy="9666290"/>
            <a:chOff x="0" y="0"/>
            <a:chExt cx="1919618" cy="2545854"/>
          </a:xfrm>
        </p:grpSpPr>
        <p:sp>
          <p:nvSpPr>
            <p:cNvPr id="8" name="Freeform 8"/>
            <p:cNvSpPr/>
            <p:nvPr/>
          </p:nvSpPr>
          <p:spPr>
            <a:xfrm>
              <a:off x="0" y="0"/>
              <a:ext cx="1919618" cy="2545854"/>
            </a:xfrm>
            <a:custGeom>
              <a:avLst/>
              <a:gdLst/>
              <a:ahLst/>
              <a:cxnLst/>
              <a:rect l="l" t="t" r="r" b="b"/>
              <a:pathLst>
                <a:path w="1919618" h="2545854">
                  <a:moveTo>
                    <a:pt x="0" y="0"/>
                  </a:moveTo>
                  <a:lnTo>
                    <a:pt x="1919618" y="0"/>
                  </a:lnTo>
                  <a:lnTo>
                    <a:pt x="1919618" y="2545854"/>
                  </a:lnTo>
                  <a:lnTo>
                    <a:pt x="0" y="2545854"/>
                  </a:lnTo>
                  <a:close/>
                </a:path>
              </a:pathLst>
            </a:custGeom>
            <a:solidFill>
              <a:srgbClr val="E0D2EF"/>
            </a:solidFill>
          </p:spPr>
          <p:txBody>
            <a:bodyPr/>
            <a:lstStyle/>
            <a:p>
              <a:endParaRPr lang="en-US"/>
            </a:p>
          </p:txBody>
        </p:sp>
        <p:sp>
          <p:nvSpPr>
            <p:cNvPr id="9" name="TextBox 9"/>
            <p:cNvSpPr txBox="1"/>
            <p:nvPr/>
          </p:nvSpPr>
          <p:spPr>
            <a:xfrm>
              <a:off x="0" y="-38100"/>
              <a:ext cx="1919618" cy="2583954"/>
            </a:xfrm>
            <a:prstGeom prst="rect">
              <a:avLst/>
            </a:prstGeom>
          </p:spPr>
          <p:txBody>
            <a:bodyPr lIns="50800" tIns="50800" rIns="50800" bIns="50800" rtlCol="0" anchor="ctr"/>
            <a:lstStyle/>
            <a:p>
              <a:pPr algn="ctr">
                <a:lnSpc>
                  <a:spcPts val="2100"/>
                </a:lnSpc>
              </a:pPr>
              <a:endParaRPr/>
            </a:p>
          </p:txBody>
        </p:sp>
      </p:grpSp>
      <p:sp>
        <p:nvSpPr>
          <p:cNvPr id="10" name="TextBox 10"/>
          <p:cNvSpPr txBox="1"/>
          <p:nvPr/>
        </p:nvSpPr>
        <p:spPr>
          <a:xfrm>
            <a:off x="10774210" y="622658"/>
            <a:ext cx="5361125" cy="821608"/>
          </a:xfrm>
          <a:prstGeom prst="rect">
            <a:avLst/>
          </a:prstGeom>
        </p:spPr>
        <p:txBody>
          <a:bodyPr lIns="0" tIns="0" rIns="0" bIns="0" rtlCol="0" anchor="t">
            <a:spAutoFit/>
          </a:bodyPr>
          <a:lstStyle/>
          <a:p>
            <a:pPr marL="0" lvl="0" indent="0" algn="ctr">
              <a:lnSpc>
                <a:spcPts val="2197"/>
              </a:lnSpc>
            </a:pPr>
            <a:r>
              <a:rPr lang="en-US" sz="1831" spc="457">
                <a:solidFill>
                  <a:srgbClr val="0D0D0D"/>
                </a:solidFill>
                <a:latin typeface="Titillium Web"/>
                <a:ea typeface="Titillium Web"/>
                <a:cs typeface="Titillium Web"/>
                <a:sym typeface="Titillium Web"/>
              </a:rPr>
              <a:t>3.4 MÔ HÌ</a:t>
            </a:r>
            <a:r>
              <a:rPr lang="en-US" sz="1831" u="none" spc="457">
                <a:solidFill>
                  <a:srgbClr val="0D0D0D"/>
                </a:solidFill>
                <a:latin typeface="Titillium Web"/>
                <a:ea typeface="Titillium Web"/>
                <a:cs typeface="Titillium Web"/>
                <a:sym typeface="Titillium Web"/>
              </a:rPr>
              <a:t>NH LUỒNG DỮ LIỆU (DATA FLOW DIAGRAM)</a:t>
            </a:r>
          </a:p>
          <a:p>
            <a:pPr marL="0" lvl="0" indent="0" algn="ctr">
              <a:lnSpc>
                <a:spcPts val="2197"/>
              </a:lnSpc>
            </a:pPr>
            <a:endParaRPr lang="en-US" sz="1831" u="none" spc="457">
              <a:solidFill>
                <a:srgbClr val="0D0D0D"/>
              </a:solidFill>
              <a:latin typeface="Titillium Web"/>
              <a:ea typeface="Titillium Web"/>
              <a:cs typeface="Titillium Web"/>
              <a:sym typeface="Titillium Web"/>
            </a:endParaRPr>
          </a:p>
        </p:txBody>
      </p:sp>
      <p:grpSp>
        <p:nvGrpSpPr>
          <p:cNvPr id="11" name="Group 11"/>
          <p:cNvGrpSpPr/>
          <p:nvPr/>
        </p:nvGrpSpPr>
        <p:grpSpPr>
          <a:xfrm>
            <a:off x="122465" y="1955510"/>
            <a:ext cx="10920128" cy="3238798"/>
            <a:chOff x="0" y="0"/>
            <a:chExt cx="3405915" cy="1010159"/>
          </a:xfrm>
        </p:grpSpPr>
        <p:sp>
          <p:nvSpPr>
            <p:cNvPr id="12" name="Freeform 12"/>
            <p:cNvSpPr/>
            <p:nvPr/>
          </p:nvSpPr>
          <p:spPr>
            <a:xfrm>
              <a:off x="0" y="0"/>
              <a:ext cx="3405915" cy="1010159"/>
            </a:xfrm>
            <a:custGeom>
              <a:avLst/>
              <a:gdLst/>
              <a:ahLst/>
              <a:cxnLst/>
              <a:rect l="l" t="t" r="r" b="b"/>
              <a:pathLst>
                <a:path w="3405915" h="1010159">
                  <a:moveTo>
                    <a:pt x="0" y="0"/>
                  </a:moveTo>
                  <a:lnTo>
                    <a:pt x="3405915" y="0"/>
                  </a:lnTo>
                  <a:lnTo>
                    <a:pt x="3405915" y="1010159"/>
                  </a:lnTo>
                  <a:lnTo>
                    <a:pt x="0" y="1010159"/>
                  </a:lnTo>
                  <a:close/>
                </a:path>
              </a:pathLst>
            </a:custGeom>
            <a:solidFill>
              <a:srgbClr val="FFB3D2"/>
            </a:solidFill>
          </p:spPr>
          <p:txBody>
            <a:bodyPr/>
            <a:lstStyle/>
            <a:p>
              <a:endParaRPr lang="en-US"/>
            </a:p>
          </p:txBody>
        </p:sp>
        <p:sp>
          <p:nvSpPr>
            <p:cNvPr id="13" name="TextBox 13"/>
            <p:cNvSpPr txBox="1"/>
            <p:nvPr/>
          </p:nvSpPr>
          <p:spPr>
            <a:xfrm>
              <a:off x="0" y="-38100"/>
              <a:ext cx="3405915" cy="1048259"/>
            </a:xfrm>
            <a:prstGeom prst="rect">
              <a:avLst/>
            </a:prstGeom>
          </p:spPr>
          <p:txBody>
            <a:bodyPr lIns="42897" tIns="42897" rIns="42897" bIns="42897" rtlCol="0" anchor="ctr"/>
            <a:lstStyle/>
            <a:p>
              <a:pPr algn="ctr">
                <a:lnSpc>
                  <a:spcPts val="2100"/>
                </a:lnSpc>
              </a:pPr>
              <a:endParaRPr/>
            </a:p>
          </p:txBody>
        </p:sp>
      </p:grpSp>
      <p:sp>
        <p:nvSpPr>
          <p:cNvPr id="14" name="TextBox 14"/>
          <p:cNvSpPr txBox="1"/>
          <p:nvPr/>
        </p:nvSpPr>
        <p:spPr>
          <a:xfrm>
            <a:off x="122465" y="2083042"/>
            <a:ext cx="5361125" cy="544564"/>
          </a:xfrm>
          <a:prstGeom prst="rect">
            <a:avLst/>
          </a:prstGeom>
        </p:spPr>
        <p:txBody>
          <a:bodyPr lIns="0" tIns="0" rIns="0" bIns="0" rtlCol="0" anchor="t">
            <a:spAutoFit/>
          </a:bodyPr>
          <a:lstStyle/>
          <a:p>
            <a:pPr marL="0" lvl="0" indent="0" algn="ctr">
              <a:lnSpc>
                <a:spcPts val="2197"/>
              </a:lnSpc>
            </a:pPr>
            <a:r>
              <a:rPr lang="en-US" sz="1831" spc="457">
                <a:solidFill>
                  <a:srgbClr val="0D0D0D"/>
                </a:solidFill>
                <a:latin typeface="Titillium Web"/>
                <a:ea typeface="Titillium Web"/>
                <a:cs typeface="Titillium Web"/>
                <a:sym typeface="Titillium Web"/>
              </a:rPr>
              <a:t>3.5</a:t>
            </a:r>
            <a:r>
              <a:rPr lang="en-US" sz="1831" u="none" spc="457">
                <a:solidFill>
                  <a:srgbClr val="0D0D0D"/>
                </a:solidFill>
                <a:latin typeface="Titillium Web"/>
                <a:ea typeface="Titillium Web"/>
                <a:cs typeface="Titillium Web"/>
                <a:sym typeface="Titillium Web"/>
              </a:rPr>
              <a:t> ƯU ĐIỂM CỦA KIẾN TRÚC</a:t>
            </a:r>
          </a:p>
          <a:p>
            <a:pPr marL="0" lvl="0" indent="0" algn="ctr">
              <a:lnSpc>
                <a:spcPts val="2197"/>
              </a:lnSpc>
            </a:pPr>
            <a:endParaRPr lang="en-US" sz="1831" u="none" spc="457">
              <a:solidFill>
                <a:srgbClr val="0D0D0D"/>
              </a:solidFill>
              <a:latin typeface="Titillium Web"/>
              <a:ea typeface="Titillium Web"/>
              <a:cs typeface="Titillium Web"/>
              <a:sym typeface="Titillium Web"/>
            </a:endParaRPr>
          </a:p>
        </p:txBody>
      </p:sp>
      <p:sp>
        <p:nvSpPr>
          <p:cNvPr id="15" name="TextBox 15"/>
          <p:cNvSpPr txBox="1"/>
          <p:nvPr/>
        </p:nvSpPr>
        <p:spPr>
          <a:xfrm>
            <a:off x="-785741" y="2321986"/>
            <a:ext cx="11362603" cy="629895"/>
          </a:xfrm>
          <a:prstGeom prst="rect">
            <a:avLst/>
          </a:prstGeom>
        </p:spPr>
        <p:txBody>
          <a:bodyPr lIns="0" tIns="0" rIns="0" bIns="0" rtlCol="0" anchor="t">
            <a:spAutoFit/>
          </a:bodyPr>
          <a:lstStyle/>
          <a:p>
            <a:pPr algn="ctr">
              <a:lnSpc>
                <a:spcPts val="2556"/>
              </a:lnSpc>
            </a:pPr>
            <a:r>
              <a:rPr lang="en-US" sz="1825">
                <a:solidFill>
                  <a:srgbClr val="0D0D0D"/>
                </a:solidFill>
                <a:latin typeface="Titillium Web"/>
                <a:ea typeface="Titillium Web"/>
                <a:cs typeface="Titillium Web"/>
                <a:sym typeface="Titillium Web"/>
              </a:rPr>
              <a:t>Tách biệt rõ ràng giữa xử lý và hiển thị: Giúp dễ dàng mở rộng, bảo trì và nâng cấp.</a:t>
            </a:r>
          </a:p>
          <a:p>
            <a:pPr marL="0" lvl="0" indent="0" algn="ctr">
              <a:lnSpc>
                <a:spcPts val="2556"/>
              </a:lnSpc>
              <a:spcBef>
                <a:spcPct val="0"/>
              </a:spcBef>
            </a:pPr>
            <a:endParaRPr lang="en-US" sz="1825">
              <a:solidFill>
                <a:srgbClr val="0D0D0D"/>
              </a:solidFill>
              <a:latin typeface="Titillium Web"/>
              <a:ea typeface="Titillium Web"/>
              <a:cs typeface="Titillium Web"/>
              <a:sym typeface="Titillium Web"/>
            </a:endParaRPr>
          </a:p>
        </p:txBody>
      </p:sp>
      <p:sp>
        <p:nvSpPr>
          <p:cNvPr id="16" name="TextBox 16"/>
          <p:cNvSpPr txBox="1"/>
          <p:nvPr/>
        </p:nvSpPr>
        <p:spPr>
          <a:xfrm>
            <a:off x="-1076597" y="3839641"/>
            <a:ext cx="11362603" cy="953745"/>
          </a:xfrm>
          <a:prstGeom prst="rect">
            <a:avLst/>
          </a:prstGeom>
        </p:spPr>
        <p:txBody>
          <a:bodyPr lIns="0" tIns="0" rIns="0" bIns="0" rtlCol="0" anchor="t">
            <a:spAutoFit/>
          </a:bodyPr>
          <a:lstStyle/>
          <a:p>
            <a:pPr algn="ctr">
              <a:lnSpc>
                <a:spcPts val="2556"/>
              </a:lnSpc>
            </a:pPr>
            <a:r>
              <a:rPr lang="en-US" sz="1825">
                <a:solidFill>
                  <a:srgbClr val="0D0D0D"/>
                </a:solidFill>
                <a:latin typeface="Titillium Web"/>
                <a:ea typeface="Titillium Web"/>
                <a:cs typeface="Titillium Web"/>
                <a:sym typeface="Titillium Web"/>
              </a:rPr>
              <a:t>Khả năng mở rộng: Có thể tích hợp thêm API khác hoặc bổ sung thêm module mới.</a:t>
            </a:r>
          </a:p>
          <a:p>
            <a:pPr algn="ctr">
              <a:lnSpc>
                <a:spcPts val="2556"/>
              </a:lnSpc>
            </a:pPr>
            <a:endParaRPr lang="en-US" sz="1825">
              <a:solidFill>
                <a:srgbClr val="0D0D0D"/>
              </a:solidFill>
              <a:latin typeface="Titillium Web"/>
              <a:ea typeface="Titillium Web"/>
              <a:cs typeface="Titillium Web"/>
              <a:sym typeface="Titillium Web"/>
            </a:endParaRPr>
          </a:p>
          <a:p>
            <a:pPr marL="0" lvl="0" indent="0" algn="ctr">
              <a:lnSpc>
                <a:spcPts val="2556"/>
              </a:lnSpc>
              <a:spcBef>
                <a:spcPct val="0"/>
              </a:spcBef>
            </a:pPr>
            <a:endParaRPr lang="en-US" sz="1825">
              <a:solidFill>
                <a:srgbClr val="0D0D0D"/>
              </a:solidFill>
              <a:latin typeface="Titillium Web"/>
              <a:ea typeface="Titillium Web"/>
              <a:cs typeface="Titillium Web"/>
              <a:sym typeface="Titillium Web"/>
            </a:endParaRPr>
          </a:p>
        </p:txBody>
      </p:sp>
      <p:sp>
        <p:nvSpPr>
          <p:cNvPr id="17" name="TextBox 17"/>
          <p:cNvSpPr txBox="1"/>
          <p:nvPr/>
        </p:nvSpPr>
        <p:spPr>
          <a:xfrm>
            <a:off x="-900130" y="3053206"/>
            <a:ext cx="11362603" cy="1277595"/>
          </a:xfrm>
          <a:prstGeom prst="rect">
            <a:avLst/>
          </a:prstGeom>
        </p:spPr>
        <p:txBody>
          <a:bodyPr lIns="0" tIns="0" rIns="0" bIns="0" rtlCol="0" anchor="t">
            <a:spAutoFit/>
          </a:bodyPr>
          <a:lstStyle/>
          <a:p>
            <a:pPr algn="ctr">
              <a:lnSpc>
                <a:spcPts val="2556"/>
              </a:lnSpc>
            </a:pPr>
            <a:endParaRPr/>
          </a:p>
          <a:p>
            <a:pPr algn="ctr">
              <a:lnSpc>
                <a:spcPts val="2556"/>
              </a:lnSpc>
            </a:pPr>
            <a:r>
              <a:rPr lang="en-US" sz="1825">
                <a:solidFill>
                  <a:srgbClr val="0D0D0D"/>
                </a:solidFill>
                <a:latin typeface="Titillium Web"/>
                <a:ea typeface="Titillium Web"/>
                <a:cs typeface="Titillium Web"/>
                <a:sym typeface="Titillium Web"/>
              </a:rPr>
              <a:t> Phản hồi nhanh, giảm tải server: Do chỉ lấy dữ liệu cần thiết và cập nhật động.</a:t>
            </a:r>
          </a:p>
          <a:p>
            <a:pPr algn="ctr">
              <a:lnSpc>
                <a:spcPts val="2556"/>
              </a:lnSpc>
            </a:pPr>
            <a:endParaRPr lang="en-US" sz="1825">
              <a:solidFill>
                <a:srgbClr val="0D0D0D"/>
              </a:solidFill>
              <a:latin typeface="Titillium Web"/>
              <a:ea typeface="Titillium Web"/>
              <a:cs typeface="Titillium Web"/>
              <a:sym typeface="Titillium Web"/>
            </a:endParaRPr>
          </a:p>
          <a:p>
            <a:pPr marL="0" lvl="0" indent="0" algn="ctr">
              <a:lnSpc>
                <a:spcPts val="2556"/>
              </a:lnSpc>
              <a:spcBef>
                <a:spcPct val="0"/>
              </a:spcBef>
            </a:pPr>
            <a:endParaRPr lang="en-US" sz="1825">
              <a:solidFill>
                <a:srgbClr val="0D0D0D"/>
              </a:solidFill>
              <a:latin typeface="Titillium Web"/>
              <a:ea typeface="Titillium Web"/>
              <a:cs typeface="Titillium Web"/>
              <a:sym typeface="Titillium Web"/>
            </a:endParaRPr>
          </a:p>
        </p:txBody>
      </p:sp>
      <p:sp>
        <p:nvSpPr>
          <p:cNvPr id="18" name="TextBox 18"/>
          <p:cNvSpPr txBox="1"/>
          <p:nvPr/>
        </p:nvSpPr>
        <p:spPr>
          <a:xfrm>
            <a:off x="-785741" y="2460721"/>
            <a:ext cx="11362603" cy="953745"/>
          </a:xfrm>
          <a:prstGeom prst="rect">
            <a:avLst/>
          </a:prstGeom>
        </p:spPr>
        <p:txBody>
          <a:bodyPr lIns="0" tIns="0" rIns="0" bIns="0" rtlCol="0" anchor="t">
            <a:spAutoFit/>
          </a:bodyPr>
          <a:lstStyle/>
          <a:p>
            <a:pPr algn="ctr">
              <a:lnSpc>
                <a:spcPts val="2556"/>
              </a:lnSpc>
            </a:pPr>
            <a:endParaRPr/>
          </a:p>
          <a:p>
            <a:pPr algn="ctr">
              <a:lnSpc>
                <a:spcPts val="2556"/>
              </a:lnSpc>
            </a:pPr>
            <a:r>
              <a:rPr lang="en-US" sz="1825">
                <a:solidFill>
                  <a:srgbClr val="0D0D0D"/>
                </a:solidFill>
                <a:latin typeface="Titillium Web"/>
                <a:ea typeface="Titillium Web"/>
                <a:cs typeface="Titillium Web"/>
                <a:sym typeface="Titillium Web"/>
              </a:rPr>
              <a:t>Khả năng mở rộng: Dễ dàng tích hợp thêm API hoặc module khác trong tương lai.</a:t>
            </a:r>
          </a:p>
          <a:p>
            <a:pPr marL="0" lvl="0" indent="0" algn="ctr">
              <a:lnSpc>
                <a:spcPts val="2556"/>
              </a:lnSpc>
              <a:spcBef>
                <a:spcPct val="0"/>
              </a:spcBef>
            </a:pPr>
            <a:endParaRPr lang="en-US" sz="1825">
              <a:solidFill>
                <a:srgbClr val="0D0D0D"/>
              </a:solidFill>
              <a:latin typeface="Titillium Web"/>
              <a:ea typeface="Titillium Web"/>
              <a:cs typeface="Titillium Web"/>
              <a:sym typeface="Titillium Web"/>
            </a:endParaRPr>
          </a:p>
        </p:txBody>
      </p:sp>
      <p:sp>
        <p:nvSpPr>
          <p:cNvPr id="19" name="Freeform 19"/>
          <p:cNvSpPr/>
          <p:nvPr/>
        </p:nvSpPr>
        <p:spPr>
          <a:xfrm>
            <a:off x="10873" y="5190224"/>
            <a:ext cx="11031720" cy="4773726"/>
          </a:xfrm>
          <a:custGeom>
            <a:avLst/>
            <a:gdLst/>
            <a:ahLst/>
            <a:cxnLst/>
            <a:rect l="l" t="t" r="r" b="b"/>
            <a:pathLst>
              <a:path w="11031720" h="4773726">
                <a:moveTo>
                  <a:pt x="0" y="0"/>
                </a:moveTo>
                <a:lnTo>
                  <a:pt x="11031720" y="0"/>
                </a:lnTo>
                <a:lnTo>
                  <a:pt x="11031720" y="4773726"/>
                </a:lnTo>
                <a:lnTo>
                  <a:pt x="0" y="47737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20" name="Group 20"/>
          <p:cNvGrpSpPr/>
          <p:nvPr/>
        </p:nvGrpSpPr>
        <p:grpSpPr>
          <a:xfrm>
            <a:off x="158518" y="6576994"/>
            <a:ext cx="10736430" cy="3238798"/>
            <a:chOff x="0" y="0"/>
            <a:chExt cx="3348620" cy="1010159"/>
          </a:xfrm>
        </p:grpSpPr>
        <p:sp>
          <p:nvSpPr>
            <p:cNvPr id="21" name="Freeform 21"/>
            <p:cNvSpPr/>
            <p:nvPr/>
          </p:nvSpPr>
          <p:spPr>
            <a:xfrm>
              <a:off x="0" y="0"/>
              <a:ext cx="3348620" cy="1010159"/>
            </a:xfrm>
            <a:custGeom>
              <a:avLst/>
              <a:gdLst/>
              <a:ahLst/>
              <a:cxnLst/>
              <a:rect l="l" t="t" r="r" b="b"/>
              <a:pathLst>
                <a:path w="3348620" h="1010159">
                  <a:moveTo>
                    <a:pt x="0" y="0"/>
                  </a:moveTo>
                  <a:lnTo>
                    <a:pt x="3348620" y="0"/>
                  </a:lnTo>
                  <a:lnTo>
                    <a:pt x="3348620" y="1010159"/>
                  </a:lnTo>
                  <a:lnTo>
                    <a:pt x="0" y="1010159"/>
                  </a:lnTo>
                  <a:close/>
                </a:path>
              </a:pathLst>
            </a:custGeom>
            <a:solidFill>
              <a:srgbClr val="FFB3D2"/>
            </a:solidFill>
          </p:spPr>
          <p:txBody>
            <a:bodyPr/>
            <a:lstStyle/>
            <a:p>
              <a:endParaRPr lang="en-US"/>
            </a:p>
          </p:txBody>
        </p:sp>
        <p:sp>
          <p:nvSpPr>
            <p:cNvPr id="22" name="TextBox 22"/>
            <p:cNvSpPr txBox="1"/>
            <p:nvPr/>
          </p:nvSpPr>
          <p:spPr>
            <a:xfrm>
              <a:off x="0" y="-38100"/>
              <a:ext cx="3348620" cy="1048259"/>
            </a:xfrm>
            <a:prstGeom prst="rect">
              <a:avLst/>
            </a:prstGeom>
          </p:spPr>
          <p:txBody>
            <a:bodyPr lIns="42897" tIns="42897" rIns="42897" bIns="42897" rtlCol="0" anchor="ctr"/>
            <a:lstStyle/>
            <a:p>
              <a:pPr algn="ctr">
                <a:lnSpc>
                  <a:spcPts val="2100"/>
                </a:lnSpc>
              </a:pPr>
              <a:endParaRPr/>
            </a:p>
          </p:txBody>
        </p:sp>
      </p:grpSp>
      <p:sp>
        <p:nvSpPr>
          <p:cNvPr id="23" name="Freeform 23"/>
          <p:cNvSpPr/>
          <p:nvPr/>
        </p:nvSpPr>
        <p:spPr>
          <a:xfrm>
            <a:off x="10999451" y="3706291"/>
            <a:ext cx="7232473" cy="4348524"/>
          </a:xfrm>
          <a:custGeom>
            <a:avLst/>
            <a:gdLst/>
            <a:ahLst/>
            <a:cxnLst/>
            <a:rect l="l" t="t" r="r" b="b"/>
            <a:pathLst>
              <a:path w="7232473" h="4348524">
                <a:moveTo>
                  <a:pt x="0" y="0"/>
                </a:moveTo>
                <a:lnTo>
                  <a:pt x="7232473" y="0"/>
                </a:lnTo>
                <a:lnTo>
                  <a:pt x="7232473" y="4348524"/>
                </a:lnTo>
                <a:lnTo>
                  <a:pt x="0" y="4348524"/>
                </a:lnTo>
                <a:lnTo>
                  <a:pt x="0" y="0"/>
                </a:lnTo>
                <a:close/>
              </a:path>
            </a:pathLst>
          </a:custGeom>
          <a:blipFill>
            <a:blip r:embed="rId6"/>
            <a:stretch>
              <a:fillRect/>
            </a:stretch>
          </a:blipFill>
        </p:spPr>
        <p:txBody>
          <a:bodyPr/>
          <a:lstStyle/>
          <a:p>
            <a:endParaRPr lang="en-US"/>
          </a:p>
        </p:txBody>
      </p:sp>
      <p:sp>
        <p:nvSpPr>
          <p:cNvPr id="24" name="TextBox 24"/>
          <p:cNvSpPr txBox="1"/>
          <p:nvPr/>
        </p:nvSpPr>
        <p:spPr>
          <a:xfrm>
            <a:off x="11532455" y="1396642"/>
            <a:ext cx="5074051" cy="1054100"/>
          </a:xfrm>
          <a:prstGeom prst="rect">
            <a:avLst/>
          </a:prstGeom>
        </p:spPr>
        <p:txBody>
          <a:bodyPr lIns="0" tIns="0" rIns="0" bIns="0" rtlCol="0" anchor="t">
            <a:spAutoFit/>
          </a:bodyPr>
          <a:lstStyle/>
          <a:p>
            <a:pPr algn="ctr">
              <a:lnSpc>
                <a:spcPts val="2800"/>
              </a:lnSpc>
            </a:pPr>
            <a:r>
              <a:rPr lang="en-US" sz="2000">
                <a:solidFill>
                  <a:srgbClr val="0D0D0D"/>
                </a:solidFill>
                <a:latin typeface="Titillium Web"/>
                <a:ea typeface="Titillium Web"/>
                <a:cs typeface="Titillium Web"/>
                <a:sym typeface="Titillium Web"/>
              </a:rPr>
              <a:t>Dưới đây là sơ đồ mô tả luồng dữ liệu đơn giản của hệ thống:</a:t>
            </a:r>
          </a:p>
          <a:p>
            <a:pPr marL="0" lvl="0" indent="0" algn="ctr">
              <a:lnSpc>
                <a:spcPts val="2800"/>
              </a:lnSpc>
              <a:spcBef>
                <a:spcPct val="0"/>
              </a:spcBef>
            </a:pPr>
            <a:endParaRPr lang="en-US" sz="2000">
              <a:solidFill>
                <a:srgbClr val="0D0D0D"/>
              </a:solidFill>
              <a:latin typeface="Titillium Web"/>
              <a:ea typeface="Titillium Web"/>
              <a:cs typeface="Titillium Web"/>
              <a:sym typeface="Titillium Web"/>
            </a:endParaRPr>
          </a:p>
        </p:txBody>
      </p:sp>
      <p:sp>
        <p:nvSpPr>
          <p:cNvPr id="25" name="TextBox 25"/>
          <p:cNvSpPr txBox="1"/>
          <p:nvPr/>
        </p:nvSpPr>
        <p:spPr>
          <a:xfrm>
            <a:off x="-1076597" y="6748444"/>
            <a:ext cx="5361125" cy="544564"/>
          </a:xfrm>
          <a:prstGeom prst="rect">
            <a:avLst/>
          </a:prstGeom>
        </p:spPr>
        <p:txBody>
          <a:bodyPr lIns="0" tIns="0" rIns="0" bIns="0" rtlCol="0" anchor="t">
            <a:spAutoFit/>
          </a:bodyPr>
          <a:lstStyle/>
          <a:p>
            <a:pPr marL="0" lvl="0" indent="0" algn="ctr">
              <a:lnSpc>
                <a:spcPts val="2197"/>
              </a:lnSpc>
            </a:pPr>
            <a:r>
              <a:rPr lang="en-US" sz="1831" spc="457">
                <a:solidFill>
                  <a:srgbClr val="0D0D0D"/>
                </a:solidFill>
                <a:latin typeface="Titillium Web"/>
                <a:ea typeface="Titillium Web"/>
                <a:cs typeface="Titillium Web"/>
                <a:sym typeface="Titillium Web"/>
              </a:rPr>
              <a:t>3.6 HẠ</a:t>
            </a:r>
            <a:r>
              <a:rPr lang="en-US" sz="1831" u="none" spc="457">
                <a:solidFill>
                  <a:srgbClr val="0D0D0D"/>
                </a:solidFill>
                <a:latin typeface="Titillium Web"/>
                <a:ea typeface="Titillium Web"/>
                <a:cs typeface="Titillium Web"/>
                <a:sym typeface="Titillium Web"/>
              </a:rPr>
              <a:t>N CHẾ</a:t>
            </a:r>
          </a:p>
          <a:p>
            <a:pPr marL="0" lvl="0" indent="0" algn="ctr">
              <a:lnSpc>
                <a:spcPts val="2197"/>
              </a:lnSpc>
            </a:pPr>
            <a:endParaRPr lang="en-US" sz="1831" u="none" spc="457">
              <a:solidFill>
                <a:srgbClr val="0D0D0D"/>
              </a:solidFill>
              <a:latin typeface="Titillium Web"/>
              <a:ea typeface="Titillium Web"/>
              <a:cs typeface="Titillium Web"/>
              <a:sym typeface="Titillium Web"/>
            </a:endParaRPr>
          </a:p>
        </p:txBody>
      </p:sp>
      <p:sp>
        <p:nvSpPr>
          <p:cNvPr id="26" name="TextBox 26"/>
          <p:cNvSpPr txBox="1"/>
          <p:nvPr/>
        </p:nvSpPr>
        <p:spPr>
          <a:xfrm>
            <a:off x="562848" y="7091344"/>
            <a:ext cx="9528728" cy="701675"/>
          </a:xfrm>
          <a:prstGeom prst="rect">
            <a:avLst/>
          </a:prstGeom>
        </p:spPr>
        <p:txBody>
          <a:bodyPr lIns="0" tIns="0" rIns="0" bIns="0" rtlCol="0" anchor="t">
            <a:spAutoFit/>
          </a:bodyPr>
          <a:lstStyle/>
          <a:p>
            <a:pPr algn="ctr">
              <a:lnSpc>
                <a:spcPts val="2800"/>
              </a:lnSpc>
            </a:pPr>
            <a:r>
              <a:rPr lang="en-US" sz="2000">
                <a:solidFill>
                  <a:srgbClr val="0D0D0D"/>
                </a:solidFill>
                <a:latin typeface="Titillium Web"/>
                <a:ea typeface="Titillium Web"/>
                <a:cs typeface="Titillium Web"/>
                <a:sym typeface="Titillium Web"/>
              </a:rPr>
              <a:t>Phụ thuộc hoàn toàn vào kết nối Internet và dữ liệu từ API bên thứ ba.</a:t>
            </a:r>
          </a:p>
          <a:p>
            <a:pPr marL="0" lvl="0" indent="0" algn="ctr">
              <a:lnSpc>
                <a:spcPts val="2800"/>
              </a:lnSpc>
              <a:spcBef>
                <a:spcPct val="0"/>
              </a:spcBef>
            </a:pPr>
            <a:endParaRPr lang="en-US" sz="2000">
              <a:solidFill>
                <a:srgbClr val="0D0D0D"/>
              </a:solidFill>
              <a:latin typeface="Titillium Web"/>
              <a:ea typeface="Titillium Web"/>
              <a:cs typeface="Titillium Web"/>
              <a:sym typeface="Titillium Web"/>
            </a:endParaRPr>
          </a:p>
        </p:txBody>
      </p:sp>
      <p:sp>
        <p:nvSpPr>
          <p:cNvPr id="27" name="TextBox 27"/>
          <p:cNvSpPr txBox="1"/>
          <p:nvPr/>
        </p:nvSpPr>
        <p:spPr>
          <a:xfrm>
            <a:off x="1245482" y="7878744"/>
            <a:ext cx="9528728" cy="1054100"/>
          </a:xfrm>
          <a:prstGeom prst="rect">
            <a:avLst/>
          </a:prstGeom>
        </p:spPr>
        <p:txBody>
          <a:bodyPr lIns="0" tIns="0" rIns="0" bIns="0" rtlCol="0" anchor="t">
            <a:spAutoFit/>
          </a:bodyPr>
          <a:lstStyle/>
          <a:p>
            <a:pPr algn="ctr">
              <a:lnSpc>
                <a:spcPts val="2800"/>
              </a:lnSpc>
            </a:pPr>
            <a:r>
              <a:rPr lang="en-US" sz="2000">
                <a:solidFill>
                  <a:srgbClr val="0D0D0D"/>
                </a:solidFill>
                <a:latin typeface="Titillium Web"/>
                <a:ea typeface="Titillium Web"/>
                <a:cs typeface="Titillium Web"/>
                <a:sym typeface="Titillium Web"/>
              </a:rPr>
              <a:t>Không lưu được lịch sử tìm kiếm hoặc tùy biến cá nhân do không có backend lưu trữ.</a:t>
            </a:r>
          </a:p>
          <a:p>
            <a:pPr algn="ctr">
              <a:lnSpc>
                <a:spcPts val="2800"/>
              </a:lnSpc>
            </a:pPr>
            <a:endParaRPr lang="en-US" sz="2000">
              <a:solidFill>
                <a:srgbClr val="0D0D0D"/>
              </a:solidFill>
              <a:latin typeface="Titillium Web"/>
              <a:ea typeface="Titillium Web"/>
              <a:cs typeface="Titillium Web"/>
              <a:sym typeface="Titillium Web"/>
            </a:endParaRPr>
          </a:p>
          <a:p>
            <a:pPr marL="0" lvl="0" indent="0" algn="ctr">
              <a:lnSpc>
                <a:spcPts val="2800"/>
              </a:lnSpc>
              <a:spcBef>
                <a:spcPct val="0"/>
              </a:spcBef>
            </a:pPr>
            <a:endParaRPr lang="en-US" sz="2000">
              <a:solidFill>
                <a:srgbClr val="0D0D0D"/>
              </a:solidFill>
              <a:latin typeface="Titillium Web"/>
              <a:ea typeface="Titillium Web"/>
              <a:cs typeface="Titillium Web"/>
              <a:sym typeface="Titillium Web"/>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51251"/>
            <a:chOff x="0" y="0"/>
            <a:chExt cx="4816593" cy="145185"/>
          </a:xfrm>
        </p:grpSpPr>
        <p:sp>
          <p:nvSpPr>
            <p:cNvPr id="3" name="Freeform 3"/>
            <p:cNvSpPr/>
            <p:nvPr/>
          </p:nvSpPr>
          <p:spPr>
            <a:xfrm>
              <a:off x="0" y="0"/>
              <a:ext cx="4816592" cy="145185"/>
            </a:xfrm>
            <a:custGeom>
              <a:avLst/>
              <a:gdLst/>
              <a:ahLst/>
              <a:cxnLst/>
              <a:rect l="l" t="t" r="r" b="b"/>
              <a:pathLst>
                <a:path w="4816592" h="145185">
                  <a:moveTo>
                    <a:pt x="0" y="0"/>
                  </a:moveTo>
                  <a:lnTo>
                    <a:pt x="4816592" y="0"/>
                  </a:lnTo>
                  <a:lnTo>
                    <a:pt x="4816592" y="145185"/>
                  </a:lnTo>
                  <a:lnTo>
                    <a:pt x="0" y="145185"/>
                  </a:lnTo>
                  <a:close/>
                </a:path>
              </a:pathLst>
            </a:custGeom>
            <a:solidFill>
              <a:srgbClr val="604ABD"/>
            </a:solidFill>
            <a:ln w="19050" cap="sq">
              <a:solidFill>
                <a:srgbClr val="0D0D0D"/>
              </a:solidFill>
              <a:prstDash val="solid"/>
              <a:miter/>
            </a:ln>
          </p:spPr>
          <p:txBody>
            <a:bodyPr/>
            <a:lstStyle/>
            <a:p>
              <a:endParaRPr lang="en-US"/>
            </a:p>
          </p:txBody>
        </p:sp>
        <p:sp>
          <p:nvSpPr>
            <p:cNvPr id="4" name="TextBox 4"/>
            <p:cNvSpPr txBox="1"/>
            <p:nvPr/>
          </p:nvSpPr>
          <p:spPr>
            <a:xfrm>
              <a:off x="0" y="-38100"/>
              <a:ext cx="4816593" cy="183285"/>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0" y="362811"/>
            <a:ext cx="10112629" cy="10112629"/>
          </a:xfrm>
          <a:custGeom>
            <a:avLst/>
            <a:gdLst/>
            <a:ahLst/>
            <a:cxnLst/>
            <a:rect l="l" t="t" r="r" b="b"/>
            <a:pathLst>
              <a:path w="10112629" h="10112629">
                <a:moveTo>
                  <a:pt x="0" y="0"/>
                </a:moveTo>
                <a:lnTo>
                  <a:pt x="10112629" y="0"/>
                </a:lnTo>
                <a:lnTo>
                  <a:pt x="10112629" y="10112629"/>
                </a:lnTo>
                <a:lnTo>
                  <a:pt x="0" y="101126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562848" y="188440"/>
            <a:ext cx="697483" cy="174371"/>
          </a:xfrm>
          <a:custGeom>
            <a:avLst/>
            <a:gdLst/>
            <a:ahLst/>
            <a:cxnLst/>
            <a:rect l="l" t="t" r="r" b="b"/>
            <a:pathLst>
              <a:path w="697483" h="174371">
                <a:moveTo>
                  <a:pt x="0" y="0"/>
                </a:moveTo>
                <a:lnTo>
                  <a:pt x="697483" y="0"/>
                </a:lnTo>
                <a:lnTo>
                  <a:pt x="697483" y="174371"/>
                </a:lnTo>
                <a:lnTo>
                  <a:pt x="0" y="1743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5544305" y="2702184"/>
            <a:ext cx="810688" cy="1046158"/>
          </a:xfrm>
          <a:custGeom>
            <a:avLst/>
            <a:gdLst/>
            <a:ahLst/>
            <a:cxnLst/>
            <a:rect l="l" t="t" r="r" b="b"/>
            <a:pathLst>
              <a:path w="810688" h="1046158">
                <a:moveTo>
                  <a:pt x="0" y="0"/>
                </a:moveTo>
                <a:lnTo>
                  <a:pt x="810688" y="0"/>
                </a:lnTo>
                <a:lnTo>
                  <a:pt x="810688" y="1046158"/>
                </a:lnTo>
                <a:lnTo>
                  <a:pt x="0" y="10461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9920966" y="5784704"/>
            <a:ext cx="5870076" cy="382270"/>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Titillium Web Bold"/>
                <a:ea typeface="Titillium Web Bold"/>
                <a:cs typeface="Titillium Web Bold"/>
                <a:sym typeface="Titillium Web Bold"/>
              </a:rPr>
              <a:t>  5. Dự báo theo giờ</a:t>
            </a:r>
          </a:p>
        </p:txBody>
      </p:sp>
      <p:sp>
        <p:nvSpPr>
          <p:cNvPr id="9" name="TextBox 9"/>
          <p:cNvSpPr txBox="1"/>
          <p:nvPr/>
        </p:nvSpPr>
        <p:spPr>
          <a:xfrm>
            <a:off x="12232500" y="6738474"/>
            <a:ext cx="5870076" cy="382270"/>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Titillium Web Bold"/>
                <a:ea typeface="Titillium Web Bold"/>
                <a:cs typeface="Titillium Web Bold"/>
                <a:sym typeface="Titillium Web Bold"/>
              </a:rPr>
              <a:t>6. Dự báo 5 ngày tiếp theo</a:t>
            </a:r>
          </a:p>
        </p:txBody>
      </p:sp>
      <p:sp>
        <p:nvSpPr>
          <p:cNvPr id="10" name="Freeform 10"/>
          <p:cNvSpPr/>
          <p:nvPr/>
        </p:nvSpPr>
        <p:spPr>
          <a:xfrm>
            <a:off x="170196" y="6462249"/>
            <a:ext cx="11218593" cy="3379141"/>
          </a:xfrm>
          <a:custGeom>
            <a:avLst/>
            <a:gdLst/>
            <a:ahLst/>
            <a:cxnLst/>
            <a:rect l="l" t="t" r="r" b="b"/>
            <a:pathLst>
              <a:path w="11218593" h="3379141">
                <a:moveTo>
                  <a:pt x="0" y="0"/>
                </a:moveTo>
                <a:lnTo>
                  <a:pt x="11218593" y="0"/>
                </a:lnTo>
                <a:lnTo>
                  <a:pt x="11218593" y="3379142"/>
                </a:lnTo>
                <a:lnTo>
                  <a:pt x="0" y="3379142"/>
                </a:lnTo>
                <a:lnTo>
                  <a:pt x="0" y="0"/>
                </a:lnTo>
                <a:close/>
              </a:path>
            </a:pathLst>
          </a:custGeom>
          <a:blipFill>
            <a:blip r:embed="rId8"/>
            <a:stretch>
              <a:fillRect b="-10388"/>
            </a:stretch>
          </a:blipFill>
        </p:spPr>
        <p:txBody>
          <a:bodyPr/>
          <a:lstStyle/>
          <a:p>
            <a:endParaRPr lang="en-US"/>
          </a:p>
        </p:txBody>
      </p:sp>
      <p:sp>
        <p:nvSpPr>
          <p:cNvPr id="11" name="Freeform 11"/>
          <p:cNvSpPr/>
          <p:nvPr/>
        </p:nvSpPr>
        <p:spPr>
          <a:xfrm>
            <a:off x="70297" y="5045882"/>
            <a:ext cx="11418390" cy="4941049"/>
          </a:xfrm>
          <a:custGeom>
            <a:avLst/>
            <a:gdLst/>
            <a:ahLst/>
            <a:cxnLst/>
            <a:rect l="l" t="t" r="r" b="b"/>
            <a:pathLst>
              <a:path w="11418390" h="4941049">
                <a:moveTo>
                  <a:pt x="0" y="0"/>
                </a:moveTo>
                <a:lnTo>
                  <a:pt x="11418390" y="0"/>
                </a:lnTo>
                <a:lnTo>
                  <a:pt x="11418390" y="4941049"/>
                </a:lnTo>
                <a:lnTo>
                  <a:pt x="0" y="494104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2" name="TextBox 12"/>
          <p:cNvSpPr txBox="1"/>
          <p:nvPr/>
        </p:nvSpPr>
        <p:spPr>
          <a:xfrm>
            <a:off x="128863" y="1841413"/>
            <a:ext cx="7743275" cy="1667892"/>
          </a:xfrm>
          <a:prstGeom prst="rect">
            <a:avLst/>
          </a:prstGeom>
        </p:spPr>
        <p:txBody>
          <a:bodyPr lIns="0" tIns="0" rIns="0" bIns="0" rtlCol="0" anchor="t">
            <a:spAutoFit/>
          </a:bodyPr>
          <a:lstStyle/>
          <a:p>
            <a:pPr algn="ctr">
              <a:lnSpc>
                <a:spcPts val="6525"/>
              </a:lnSpc>
            </a:pPr>
            <a:r>
              <a:rPr lang="en-US" sz="5437" b="1" dirty="0">
                <a:solidFill>
                  <a:srgbClr val="FFFFFF"/>
                </a:solidFill>
                <a:latin typeface="Noto Sans Bold" panose="020B0604020202020204" charset="0"/>
                <a:ea typeface="Noto Sans Bold" panose="020B0604020202020204" charset="0"/>
                <a:cs typeface="Titillium Web Bold"/>
                <a:sym typeface="Titillium Web Bold"/>
              </a:rPr>
              <a:t>IV</a:t>
            </a:r>
            <a:r>
              <a:rPr lang="en-US" sz="5437" b="1" dirty="0">
                <a:solidFill>
                  <a:srgbClr val="FFFFFF"/>
                </a:solidFill>
                <a:latin typeface="Titillium Web Bold"/>
                <a:ea typeface="Titillium Web Bold"/>
                <a:cs typeface="Titillium Web Bold"/>
                <a:sym typeface="Titillium Web Bold"/>
              </a:rPr>
              <a:t> THIẾT KẾ GIAO DIỆN</a:t>
            </a:r>
          </a:p>
          <a:p>
            <a:pPr marL="0" lvl="0" indent="0" algn="ctr">
              <a:lnSpc>
                <a:spcPts val="6525"/>
              </a:lnSpc>
              <a:spcBef>
                <a:spcPct val="0"/>
              </a:spcBef>
            </a:pPr>
            <a:endParaRPr lang="en-US" sz="5437" b="1" dirty="0">
              <a:solidFill>
                <a:srgbClr val="FFFFFF"/>
              </a:solidFill>
              <a:latin typeface="Titillium Web Bold"/>
              <a:ea typeface="Titillium Web Bold"/>
              <a:cs typeface="Titillium Web Bold"/>
              <a:sym typeface="Titillium Web Bold"/>
            </a:endParaRPr>
          </a:p>
        </p:txBody>
      </p:sp>
      <p:sp>
        <p:nvSpPr>
          <p:cNvPr id="13" name="TextBox 13"/>
          <p:cNvSpPr txBox="1"/>
          <p:nvPr/>
        </p:nvSpPr>
        <p:spPr>
          <a:xfrm>
            <a:off x="9573009" y="2464136"/>
            <a:ext cx="5870076" cy="382270"/>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Titillium Web Bold"/>
                <a:ea typeface="Titillium Web Bold"/>
                <a:cs typeface="Titillium Web Bold"/>
                <a:sym typeface="Titillium Web Bold"/>
              </a:rPr>
              <a:t> 1. Thanh cập nhật vị trí hiện tại</a:t>
            </a:r>
          </a:p>
        </p:txBody>
      </p:sp>
      <p:sp>
        <p:nvSpPr>
          <p:cNvPr id="14" name="TextBox 14"/>
          <p:cNvSpPr txBox="1"/>
          <p:nvPr/>
        </p:nvSpPr>
        <p:spPr>
          <a:xfrm>
            <a:off x="9007504" y="1330231"/>
            <a:ext cx="6722683" cy="885825"/>
          </a:xfrm>
          <a:prstGeom prst="rect">
            <a:avLst/>
          </a:prstGeom>
        </p:spPr>
        <p:txBody>
          <a:bodyPr lIns="0" tIns="0" rIns="0" bIns="0" rtlCol="0" anchor="t">
            <a:spAutoFit/>
          </a:bodyPr>
          <a:lstStyle/>
          <a:p>
            <a:pPr marL="0" lvl="0" indent="0" algn="ctr">
              <a:lnSpc>
                <a:spcPts val="2387"/>
              </a:lnSpc>
            </a:pPr>
            <a:r>
              <a:rPr lang="en-US" sz="1989" b="1" spc="497">
                <a:solidFill>
                  <a:srgbClr val="FFFFFF"/>
                </a:solidFill>
                <a:latin typeface="Titillium Web Bold"/>
                <a:ea typeface="Titillium Web Bold"/>
                <a:cs typeface="Titillium Web Bold"/>
                <a:sym typeface="Titillium Web Bold"/>
              </a:rPr>
              <a:t>4.1 NG</a:t>
            </a:r>
            <a:r>
              <a:rPr lang="en-US" sz="1989" b="1" u="none" spc="497">
                <a:solidFill>
                  <a:srgbClr val="FFFFFF"/>
                </a:solidFill>
                <a:latin typeface="Titillium Web Bold"/>
                <a:ea typeface="Titillium Web Bold"/>
                <a:cs typeface="Titillium Web Bold"/>
                <a:sym typeface="Titillium Web Bold"/>
              </a:rPr>
              <a:t>UYÊN TẮC THIẾT KẾ</a:t>
            </a:r>
          </a:p>
          <a:p>
            <a:pPr marL="0" lvl="0" indent="0" algn="ctr">
              <a:lnSpc>
                <a:spcPts val="2387"/>
              </a:lnSpc>
            </a:pPr>
            <a:endParaRPr lang="en-US" sz="1989" b="1" u="none" spc="497">
              <a:solidFill>
                <a:srgbClr val="FFFFFF"/>
              </a:solidFill>
              <a:latin typeface="Titillium Web Bold"/>
              <a:ea typeface="Titillium Web Bold"/>
              <a:cs typeface="Titillium Web Bold"/>
              <a:sym typeface="Titillium Web Bold"/>
            </a:endParaRPr>
          </a:p>
          <a:p>
            <a:pPr marL="0" lvl="0" indent="0" algn="ctr">
              <a:lnSpc>
                <a:spcPts val="2387"/>
              </a:lnSpc>
            </a:pPr>
            <a:endParaRPr lang="en-US" sz="1989" b="1" u="none" spc="497">
              <a:solidFill>
                <a:srgbClr val="FFFFFF"/>
              </a:solidFill>
              <a:latin typeface="Titillium Web Bold"/>
              <a:ea typeface="Titillium Web Bold"/>
              <a:cs typeface="Titillium Web Bold"/>
              <a:sym typeface="Titillium Web Bold"/>
            </a:endParaRPr>
          </a:p>
        </p:txBody>
      </p:sp>
      <p:sp>
        <p:nvSpPr>
          <p:cNvPr id="15" name="TextBox 15"/>
          <p:cNvSpPr txBox="1"/>
          <p:nvPr/>
        </p:nvSpPr>
        <p:spPr>
          <a:xfrm>
            <a:off x="12368845" y="3332360"/>
            <a:ext cx="5074051" cy="382270"/>
          </a:xfrm>
          <a:prstGeom prst="rect">
            <a:avLst/>
          </a:prstGeom>
        </p:spPr>
        <p:txBody>
          <a:bodyPr lIns="0" tIns="0" rIns="0" bIns="0" rtlCol="0" anchor="t">
            <a:spAutoFit/>
          </a:bodyPr>
          <a:lstStyle/>
          <a:p>
            <a:pPr marL="0" lvl="0" indent="0" algn="ctr">
              <a:lnSpc>
                <a:spcPts val="3079"/>
              </a:lnSpc>
              <a:spcBef>
                <a:spcPct val="0"/>
              </a:spcBef>
            </a:pPr>
            <a:r>
              <a:rPr lang="en-US" sz="2199" b="1">
                <a:solidFill>
                  <a:srgbClr val="FFFFFF"/>
                </a:solidFill>
                <a:latin typeface="Titillium Web Bold"/>
                <a:ea typeface="Titillium Web Bold"/>
                <a:cs typeface="Titillium Web Bold"/>
                <a:sym typeface="Titillium Web Bold"/>
              </a:rPr>
              <a:t>2. Khung tìm kiếm (Search Box): </a:t>
            </a:r>
          </a:p>
        </p:txBody>
      </p:sp>
      <p:sp>
        <p:nvSpPr>
          <p:cNvPr id="16" name="TextBox 16"/>
          <p:cNvSpPr txBox="1"/>
          <p:nvPr/>
        </p:nvSpPr>
        <p:spPr>
          <a:xfrm>
            <a:off x="10201541" y="4112547"/>
            <a:ext cx="5074051" cy="382270"/>
          </a:xfrm>
          <a:prstGeom prst="rect">
            <a:avLst/>
          </a:prstGeom>
        </p:spPr>
        <p:txBody>
          <a:bodyPr lIns="0" tIns="0" rIns="0" bIns="0" rtlCol="0" anchor="t">
            <a:spAutoFit/>
          </a:bodyPr>
          <a:lstStyle/>
          <a:p>
            <a:pPr marL="0" lvl="0" indent="0" algn="ctr">
              <a:lnSpc>
                <a:spcPts val="3079"/>
              </a:lnSpc>
              <a:spcBef>
                <a:spcPct val="0"/>
              </a:spcBef>
            </a:pPr>
            <a:r>
              <a:rPr lang="en-US" sz="2199" b="1">
                <a:solidFill>
                  <a:srgbClr val="FFFFFF"/>
                </a:solidFill>
                <a:latin typeface="Titillium Web Bold"/>
                <a:ea typeface="Titillium Web Bold"/>
                <a:cs typeface="Titillium Web Bold"/>
                <a:sym typeface="Titillium Web Bold"/>
              </a:rPr>
              <a:t>3. Thông tin thời tiết hiện tại</a:t>
            </a:r>
          </a:p>
        </p:txBody>
      </p:sp>
      <p:sp>
        <p:nvSpPr>
          <p:cNvPr id="17" name="TextBox 17"/>
          <p:cNvSpPr txBox="1"/>
          <p:nvPr/>
        </p:nvSpPr>
        <p:spPr>
          <a:xfrm>
            <a:off x="12738567" y="4830934"/>
            <a:ext cx="5074051" cy="382270"/>
          </a:xfrm>
          <a:prstGeom prst="rect">
            <a:avLst/>
          </a:prstGeom>
        </p:spPr>
        <p:txBody>
          <a:bodyPr lIns="0" tIns="0" rIns="0" bIns="0" rtlCol="0" anchor="t">
            <a:spAutoFit/>
          </a:bodyPr>
          <a:lstStyle/>
          <a:p>
            <a:pPr marL="0" lvl="0" indent="0" algn="ctr">
              <a:lnSpc>
                <a:spcPts val="3079"/>
              </a:lnSpc>
              <a:spcBef>
                <a:spcPct val="0"/>
              </a:spcBef>
            </a:pPr>
            <a:r>
              <a:rPr lang="en-US" sz="2199" b="1">
                <a:solidFill>
                  <a:srgbClr val="FFFFFF"/>
                </a:solidFill>
                <a:latin typeface="Titillium Web Bold"/>
                <a:ea typeface="Titillium Web Bold"/>
                <a:cs typeface="Titillium Web Bold"/>
                <a:sym typeface="Titillium Web Bold"/>
              </a:rPr>
              <a:t>  4. Các card hiển thị bổ sung</a:t>
            </a: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37373"/>
        </a:solidFill>
        <a:effectLst/>
      </p:bgPr>
    </p:bg>
    <p:spTree>
      <p:nvGrpSpPr>
        <p:cNvPr id="1" name=""/>
        <p:cNvGrpSpPr/>
        <p:nvPr/>
      </p:nvGrpSpPr>
      <p:grpSpPr>
        <a:xfrm>
          <a:off x="0" y="0"/>
          <a:ext cx="0" cy="0"/>
          <a:chOff x="0" y="0"/>
          <a:chExt cx="0" cy="0"/>
        </a:xfrm>
      </p:grpSpPr>
      <p:sp>
        <p:nvSpPr>
          <p:cNvPr id="2" name="Freeform 2"/>
          <p:cNvSpPr/>
          <p:nvPr/>
        </p:nvSpPr>
        <p:spPr>
          <a:xfrm>
            <a:off x="342502" y="2037626"/>
            <a:ext cx="6833001" cy="6137278"/>
          </a:xfrm>
          <a:custGeom>
            <a:avLst/>
            <a:gdLst/>
            <a:ahLst/>
            <a:cxnLst/>
            <a:rect l="l" t="t" r="r" b="b"/>
            <a:pathLst>
              <a:path w="6833001" h="6137278">
                <a:moveTo>
                  <a:pt x="0" y="0"/>
                </a:moveTo>
                <a:lnTo>
                  <a:pt x="6833001" y="0"/>
                </a:lnTo>
                <a:lnTo>
                  <a:pt x="6833001" y="6137278"/>
                </a:lnTo>
                <a:lnTo>
                  <a:pt x="0" y="61372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0" y="0"/>
            <a:ext cx="18288000" cy="551251"/>
            <a:chOff x="0" y="0"/>
            <a:chExt cx="4816593" cy="145185"/>
          </a:xfrm>
        </p:grpSpPr>
        <p:sp>
          <p:nvSpPr>
            <p:cNvPr id="4" name="Freeform 4"/>
            <p:cNvSpPr/>
            <p:nvPr/>
          </p:nvSpPr>
          <p:spPr>
            <a:xfrm>
              <a:off x="0" y="0"/>
              <a:ext cx="4816592" cy="145185"/>
            </a:xfrm>
            <a:custGeom>
              <a:avLst/>
              <a:gdLst/>
              <a:ahLst/>
              <a:cxnLst/>
              <a:rect l="l" t="t" r="r" b="b"/>
              <a:pathLst>
                <a:path w="4816592" h="145185">
                  <a:moveTo>
                    <a:pt x="0" y="0"/>
                  </a:moveTo>
                  <a:lnTo>
                    <a:pt x="4816592" y="0"/>
                  </a:lnTo>
                  <a:lnTo>
                    <a:pt x="4816592" y="145185"/>
                  </a:lnTo>
                  <a:lnTo>
                    <a:pt x="0" y="145185"/>
                  </a:lnTo>
                  <a:close/>
                </a:path>
              </a:pathLst>
            </a:custGeom>
            <a:solidFill>
              <a:srgbClr val="FF80B4"/>
            </a:solidFill>
            <a:ln w="19050" cap="sq">
              <a:solidFill>
                <a:srgbClr val="0D0D0D"/>
              </a:solidFill>
              <a:prstDash val="solid"/>
              <a:miter/>
            </a:ln>
          </p:spPr>
          <p:txBody>
            <a:bodyPr/>
            <a:lstStyle/>
            <a:p>
              <a:endParaRPr lang="en-US"/>
            </a:p>
          </p:txBody>
        </p:sp>
        <p:sp>
          <p:nvSpPr>
            <p:cNvPr id="5" name="TextBox 5"/>
            <p:cNvSpPr txBox="1"/>
            <p:nvPr/>
          </p:nvSpPr>
          <p:spPr>
            <a:xfrm>
              <a:off x="0" y="-38100"/>
              <a:ext cx="4816593" cy="183285"/>
            </a:xfrm>
            <a:prstGeom prst="rect">
              <a:avLst/>
            </a:prstGeom>
          </p:spPr>
          <p:txBody>
            <a:bodyPr lIns="50800" tIns="50800" rIns="50800" bIns="50800" rtlCol="0" anchor="ctr"/>
            <a:lstStyle/>
            <a:p>
              <a:pPr algn="ctr">
                <a:lnSpc>
                  <a:spcPts val="2100"/>
                </a:lnSpc>
              </a:pPr>
              <a:endParaRPr/>
            </a:p>
          </p:txBody>
        </p:sp>
      </p:grpSp>
      <p:sp>
        <p:nvSpPr>
          <p:cNvPr id="6" name="Freeform 6"/>
          <p:cNvSpPr/>
          <p:nvPr/>
        </p:nvSpPr>
        <p:spPr>
          <a:xfrm>
            <a:off x="562848" y="188440"/>
            <a:ext cx="697483" cy="174371"/>
          </a:xfrm>
          <a:custGeom>
            <a:avLst/>
            <a:gdLst/>
            <a:ahLst/>
            <a:cxnLst/>
            <a:rect l="l" t="t" r="r" b="b"/>
            <a:pathLst>
              <a:path w="697483" h="174371">
                <a:moveTo>
                  <a:pt x="0" y="0"/>
                </a:moveTo>
                <a:lnTo>
                  <a:pt x="697483" y="0"/>
                </a:lnTo>
                <a:lnTo>
                  <a:pt x="697483" y="174371"/>
                </a:lnTo>
                <a:lnTo>
                  <a:pt x="0" y="1743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455502" y="2778251"/>
            <a:ext cx="6408280" cy="5292463"/>
            <a:chOff x="0" y="0"/>
            <a:chExt cx="8544373" cy="7056617"/>
          </a:xfrm>
        </p:grpSpPr>
        <p:pic>
          <p:nvPicPr>
            <p:cNvPr id="8" name="Picture 8"/>
            <p:cNvPicPr>
              <a:picLocks noChangeAspect="1"/>
            </p:cNvPicPr>
            <p:nvPr/>
          </p:nvPicPr>
          <p:blipFill>
            <a:blip r:embed="rId6"/>
            <a:srcRect t="8192" b="8192"/>
            <a:stretch>
              <a:fillRect/>
            </a:stretch>
          </p:blipFill>
          <p:spPr>
            <a:xfrm>
              <a:off x="0" y="0"/>
              <a:ext cx="8544373" cy="7056617"/>
            </a:xfrm>
            <a:prstGeom prst="rect">
              <a:avLst/>
            </a:prstGeom>
          </p:spPr>
        </p:pic>
      </p:grpSp>
      <p:grpSp>
        <p:nvGrpSpPr>
          <p:cNvPr id="9" name="Group 9"/>
          <p:cNvGrpSpPr>
            <a:grpSpLocks noChangeAspect="1"/>
          </p:cNvGrpSpPr>
          <p:nvPr/>
        </p:nvGrpSpPr>
        <p:grpSpPr>
          <a:xfrm>
            <a:off x="7331870" y="2099076"/>
            <a:ext cx="10956130" cy="2825493"/>
            <a:chOff x="0" y="0"/>
            <a:chExt cx="12311380" cy="3175000"/>
          </a:xfrm>
        </p:grpSpPr>
        <p:sp>
          <p:nvSpPr>
            <p:cNvPr id="10" name="Freeform 10"/>
            <p:cNvSpPr/>
            <p:nvPr/>
          </p:nvSpPr>
          <p:spPr>
            <a:xfrm>
              <a:off x="0" y="0"/>
              <a:ext cx="12311380" cy="3175000"/>
            </a:xfrm>
            <a:custGeom>
              <a:avLst/>
              <a:gdLst/>
              <a:ahLst/>
              <a:cxnLst/>
              <a:rect l="l" t="t" r="r" b="b"/>
              <a:pathLst>
                <a:path w="12311380" h="3175000">
                  <a:moveTo>
                    <a:pt x="12311380" y="414020"/>
                  </a:moveTo>
                  <a:lnTo>
                    <a:pt x="12311380" y="2760980"/>
                  </a:lnTo>
                  <a:cubicBezTo>
                    <a:pt x="12311380" y="2989580"/>
                    <a:pt x="12124690" y="3175000"/>
                    <a:pt x="11897361" y="3175000"/>
                  </a:cubicBezTo>
                  <a:lnTo>
                    <a:pt x="414020" y="3175000"/>
                  </a:lnTo>
                  <a:cubicBezTo>
                    <a:pt x="185420" y="3175000"/>
                    <a:pt x="0" y="2989580"/>
                    <a:pt x="0" y="2762250"/>
                  </a:cubicBezTo>
                  <a:lnTo>
                    <a:pt x="0" y="414020"/>
                  </a:lnTo>
                  <a:cubicBezTo>
                    <a:pt x="0" y="185420"/>
                    <a:pt x="185420" y="0"/>
                    <a:pt x="414020" y="0"/>
                  </a:cubicBezTo>
                  <a:lnTo>
                    <a:pt x="11897360" y="0"/>
                  </a:lnTo>
                  <a:cubicBezTo>
                    <a:pt x="12125960" y="0"/>
                    <a:pt x="12311380" y="185420"/>
                    <a:pt x="12311380" y="414020"/>
                  </a:cubicBezTo>
                  <a:close/>
                </a:path>
              </a:pathLst>
            </a:custGeom>
            <a:solidFill>
              <a:srgbClr val="1B1464"/>
            </a:solidFill>
          </p:spPr>
          <p:txBody>
            <a:bodyPr/>
            <a:lstStyle/>
            <a:p>
              <a:endParaRPr lang="en-US"/>
            </a:p>
          </p:txBody>
        </p:sp>
        <p:sp>
          <p:nvSpPr>
            <p:cNvPr id="11" name="Freeform 11"/>
            <p:cNvSpPr/>
            <p:nvPr/>
          </p:nvSpPr>
          <p:spPr>
            <a:xfrm>
              <a:off x="22860" y="548640"/>
              <a:ext cx="12265660" cy="2603500"/>
            </a:xfrm>
            <a:custGeom>
              <a:avLst/>
              <a:gdLst/>
              <a:ahLst/>
              <a:cxnLst/>
              <a:rect l="l" t="t" r="r" b="b"/>
              <a:pathLst>
                <a:path w="12265660" h="2603500">
                  <a:moveTo>
                    <a:pt x="12265660" y="2212340"/>
                  </a:moveTo>
                  <a:cubicBezTo>
                    <a:pt x="12265660" y="2428240"/>
                    <a:pt x="12090400" y="2603500"/>
                    <a:pt x="11874500" y="2603500"/>
                  </a:cubicBezTo>
                  <a:lnTo>
                    <a:pt x="391160" y="2603500"/>
                  </a:lnTo>
                  <a:cubicBezTo>
                    <a:pt x="175260" y="2603500"/>
                    <a:pt x="0" y="2428240"/>
                    <a:pt x="0" y="2212340"/>
                  </a:cubicBezTo>
                  <a:lnTo>
                    <a:pt x="0" y="0"/>
                  </a:lnTo>
                  <a:lnTo>
                    <a:pt x="12265660" y="0"/>
                  </a:lnTo>
                  <a:lnTo>
                    <a:pt x="12265660" y="2212340"/>
                  </a:lnTo>
                  <a:close/>
                </a:path>
              </a:pathLst>
            </a:custGeom>
            <a:blipFill>
              <a:blip r:embed="rId7"/>
              <a:stretch>
                <a:fillRect l="-18763" r="-18763"/>
              </a:stretch>
            </a:blipFill>
          </p:spPr>
          <p:txBody>
            <a:bodyPr/>
            <a:lstStyle/>
            <a:p>
              <a:endParaRPr lang="en-US"/>
            </a:p>
          </p:txBody>
        </p:sp>
        <p:sp>
          <p:nvSpPr>
            <p:cNvPr id="12" name="Freeform 12"/>
            <p:cNvSpPr/>
            <p:nvPr/>
          </p:nvSpPr>
          <p:spPr>
            <a:xfrm>
              <a:off x="22860" y="22860"/>
              <a:ext cx="12265660" cy="502920"/>
            </a:xfrm>
            <a:custGeom>
              <a:avLst/>
              <a:gdLst/>
              <a:ahLst/>
              <a:cxnLst/>
              <a:rect l="l" t="t" r="r" b="b"/>
              <a:pathLst>
                <a:path w="12265660" h="502920">
                  <a:moveTo>
                    <a:pt x="11874500" y="0"/>
                  </a:moveTo>
                  <a:lnTo>
                    <a:pt x="391160" y="0"/>
                  </a:lnTo>
                  <a:cubicBezTo>
                    <a:pt x="175260" y="0"/>
                    <a:pt x="0" y="175260"/>
                    <a:pt x="0" y="391160"/>
                  </a:cubicBezTo>
                  <a:lnTo>
                    <a:pt x="0" y="502920"/>
                  </a:lnTo>
                  <a:lnTo>
                    <a:pt x="12265660" y="502920"/>
                  </a:lnTo>
                  <a:lnTo>
                    <a:pt x="12265660" y="391160"/>
                  </a:lnTo>
                  <a:cubicBezTo>
                    <a:pt x="12265660" y="175260"/>
                    <a:pt x="12090400" y="0"/>
                    <a:pt x="11874500" y="0"/>
                  </a:cubicBezTo>
                  <a:close/>
                  <a:moveTo>
                    <a:pt x="560070" y="361950"/>
                  </a:moveTo>
                  <a:cubicBezTo>
                    <a:pt x="560070" y="368300"/>
                    <a:pt x="554990" y="373380"/>
                    <a:pt x="548640" y="373380"/>
                  </a:cubicBezTo>
                  <a:lnTo>
                    <a:pt x="321310" y="373380"/>
                  </a:lnTo>
                  <a:cubicBezTo>
                    <a:pt x="314960" y="373380"/>
                    <a:pt x="309880" y="368300"/>
                    <a:pt x="309880" y="361950"/>
                  </a:cubicBezTo>
                  <a:lnTo>
                    <a:pt x="309880" y="135890"/>
                  </a:lnTo>
                  <a:cubicBezTo>
                    <a:pt x="309880" y="129540"/>
                    <a:pt x="314960" y="124460"/>
                    <a:pt x="321310" y="124460"/>
                  </a:cubicBezTo>
                  <a:lnTo>
                    <a:pt x="548640" y="124460"/>
                  </a:lnTo>
                  <a:cubicBezTo>
                    <a:pt x="554990" y="124460"/>
                    <a:pt x="560070" y="129540"/>
                    <a:pt x="560070" y="135890"/>
                  </a:cubicBezTo>
                  <a:lnTo>
                    <a:pt x="560070" y="361950"/>
                  </a:lnTo>
                  <a:close/>
                  <a:moveTo>
                    <a:pt x="905510" y="361950"/>
                  </a:moveTo>
                  <a:cubicBezTo>
                    <a:pt x="905510" y="368300"/>
                    <a:pt x="900430" y="373380"/>
                    <a:pt x="894080" y="373380"/>
                  </a:cubicBezTo>
                  <a:lnTo>
                    <a:pt x="666750" y="373380"/>
                  </a:lnTo>
                  <a:cubicBezTo>
                    <a:pt x="660400" y="373380"/>
                    <a:pt x="655320" y="368300"/>
                    <a:pt x="655320" y="361950"/>
                  </a:cubicBezTo>
                  <a:lnTo>
                    <a:pt x="655320" y="135890"/>
                  </a:lnTo>
                  <a:cubicBezTo>
                    <a:pt x="655320" y="129540"/>
                    <a:pt x="660400" y="124460"/>
                    <a:pt x="666750" y="124460"/>
                  </a:cubicBezTo>
                  <a:lnTo>
                    <a:pt x="894080" y="124460"/>
                  </a:lnTo>
                  <a:cubicBezTo>
                    <a:pt x="900430" y="124460"/>
                    <a:pt x="905510" y="129540"/>
                    <a:pt x="905510" y="135890"/>
                  </a:cubicBezTo>
                  <a:lnTo>
                    <a:pt x="905510" y="361950"/>
                  </a:lnTo>
                  <a:close/>
                  <a:moveTo>
                    <a:pt x="1250950" y="361950"/>
                  </a:moveTo>
                  <a:cubicBezTo>
                    <a:pt x="1250950" y="368300"/>
                    <a:pt x="1245870" y="373380"/>
                    <a:pt x="1239520" y="373380"/>
                  </a:cubicBezTo>
                  <a:lnTo>
                    <a:pt x="1013460" y="373380"/>
                  </a:lnTo>
                  <a:cubicBezTo>
                    <a:pt x="1007110" y="373380"/>
                    <a:pt x="1002030" y="368300"/>
                    <a:pt x="1002030" y="361950"/>
                  </a:cubicBezTo>
                  <a:lnTo>
                    <a:pt x="1002030" y="135890"/>
                  </a:lnTo>
                  <a:cubicBezTo>
                    <a:pt x="1002030" y="129540"/>
                    <a:pt x="1007110" y="124460"/>
                    <a:pt x="1013460" y="124460"/>
                  </a:cubicBezTo>
                  <a:lnTo>
                    <a:pt x="1240790" y="124460"/>
                  </a:lnTo>
                  <a:cubicBezTo>
                    <a:pt x="1245870" y="124460"/>
                    <a:pt x="1250950" y="129540"/>
                    <a:pt x="1252220" y="135890"/>
                  </a:cubicBezTo>
                  <a:lnTo>
                    <a:pt x="1252220" y="361950"/>
                  </a:lnTo>
                  <a:close/>
                  <a:moveTo>
                    <a:pt x="11926570" y="228600"/>
                  </a:moveTo>
                  <a:lnTo>
                    <a:pt x="11866880" y="285750"/>
                  </a:lnTo>
                  <a:lnTo>
                    <a:pt x="11880850" y="367030"/>
                  </a:lnTo>
                  <a:cubicBezTo>
                    <a:pt x="11882120" y="370840"/>
                    <a:pt x="11879580" y="375920"/>
                    <a:pt x="11877040" y="377190"/>
                  </a:cubicBezTo>
                  <a:cubicBezTo>
                    <a:pt x="11874500" y="378460"/>
                    <a:pt x="11873230" y="379730"/>
                    <a:pt x="11870690" y="379730"/>
                  </a:cubicBezTo>
                  <a:cubicBezTo>
                    <a:pt x="11868150" y="379730"/>
                    <a:pt x="11868150" y="379730"/>
                    <a:pt x="11865610" y="378460"/>
                  </a:cubicBezTo>
                  <a:lnTo>
                    <a:pt x="11791950" y="340360"/>
                  </a:lnTo>
                  <a:lnTo>
                    <a:pt x="11718290" y="378460"/>
                  </a:lnTo>
                  <a:cubicBezTo>
                    <a:pt x="11714480" y="379730"/>
                    <a:pt x="11709400" y="379730"/>
                    <a:pt x="11706860" y="377190"/>
                  </a:cubicBezTo>
                  <a:cubicBezTo>
                    <a:pt x="11704320" y="374650"/>
                    <a:pt x="11701779" y="370840"/>
                    <a:pt x="11701779" y="367030"/>
                  </a:cubicBezTo>
                  <a:lnTo>
                    <a:pt x="11715749" y="285750"/>
                  </a:lnTo>
                  <a:lnTo>
                    <a:pt x="11656059" y="228600"/>
                  </a:lnTo>
                  <a:cubicBezTo>
                    <a:pt x="11653519" y="226060"/>
                    <a:pt x="11652249" y="220980"/>
                    <a:pt x="11653519" y="217170"/>
                  </a:cubicBezTo>
                  <a:cubicBezTo>
                    <a:pt x="11654788" y="213360"/>
                    <a:pt x="11657329" y="209550"/>
                    <a:pt x="11662409" y="209550"/>
                  </a:cubicBezTo>
                  <a:lnTo>
                    <a:pt x="11743689" y="196850"/>
                  </a:lnTo>
                  <a:lnTo>
                    <a:pt x="11779249" y="123190"/>
                  </a:lnTo>
                  <a:cubicBezTo>
                    <a:pt x="11783059" y="115570"/>
                    <a:pt x="11795759" y="115570"/>
                    <a:pt x="11799569" y="123190"/>
                  </a:cubicBezTo>
                  <a:lnTo>
                    <a:pt x="11836399" y="196850"/>
                  </a:lnTo>
                  <a:lnTo>
                    <a:pt x="11917679" y="209550"/>
                  </a:lnTo>
                  <a:cubicBezTo>
                    <a:pt x="11922760" y="209550"/>
                    <a:pt x="11925299" y="212090"/>
                    <a:pt x="11929110" y="217170"/>
                  </a:cubicBezTo>
                  <a:cubicBezTo>
                    <a:pt x="11930380" y="220980"/>
                    <a:pt x="11929110" y="224790"/>
                    <a:pt x="11926570" y="228600"/>
                  </a:cubicBezTo>
                  <a:close/>
                </a:path>
              </a:pathLst>
            </a:custGeom>
            <a:solidFill>
              <a:srgbClr val="C6E9D3"/>
            </a:solidFill>
          </p:spPr>
          <p:txBody>
            <a:bodyPr/>
            <a:lstStyle/>
            <a:p>
              <a:endParaRPr lang="en-US"/>
            </a:p>
          </p:txBody>
        </p:sp>
        <p:sp>
          <p:nvSpPr>
            <p:cNvPr id="13" name="Freeform 13"/>
            <p:cNvSpPr/>
            <p:nvPr/>
          </p:nvSpPr>
          <p:spPr>
            <a:xfrm>
              <a:off x="355600" y="170180"/>
              <a:ext cx="11562079" cy="204470"/>
            </a:xfrm>
            <a:custGeom>
              <a:avLst/>
              <a:gdLst/>
              <a:ahLst/>
              <a:cxnLst/>
              <a:rect l="l" t="t" r="r" b="b"/>
              <a:pathLst>
                <a:path w="11562079" h="204470">
                  <a:moveTo>
                    <a:pt x="346710" y="0"/>
                  </a:moveTo>
                  <a:lnTo>
                    <a:pt x="346710" y="204470"/>
                  </a:lnTo>
                  <a:lnTo>
                    <a:pt x="551180" y="204470"/>
                  </a:lnTo>
                  <a:lnTo>
                    <a:pt x="551180" y="0"/>
                  </a:lnTo>
                  <a:lnTo>
                    <a:pt x="346710" y="0"/>
                  </a:lnTo>
                  <a:close/>
                  <a:moveTo>
                    <a:pt x="521970" y="165100"/>
                  </a:moveTo>
                  <a:cubicBezTo>
                    <a:pt x="521970" y="171450"/>
                    <a:pt x="516890" y="176530"/>
                    <a:pt x="510540" y="176530"/>
                  </a:cubicBezTo>
                  <a:lnTo>
                    <a:pt x="384810" y="176530"/>
                  </a:lnTo>
                  <a:cubicBezTo>
                    <a:pt x="378460" y="176530"/>
                    <a:pt x="373380" y="171450"/>
                    <a:pt x="373380" y="165100"/>
                  </a:cubicBezTo>
                  <a:lnTo>
                    <a:pt x="373380" y="39370"/>
                  </a:lnTo>
                  <a:cubicBezTo>
                    <a:pt x="373380" y="33020"/>
                    <a:pt x="378460" y="27940"/>
                    <a:pt x="384810" y="27940"/>
                  </a:cubicBezTo>
                  <a:lnTo>
                    <a:pt x="510540" y="27940"/>
                  </a:lnTo>
                  <a:cubicBezTo>
                    <a:pt x="516890" y="27940"/>
                    <a:pt x="521970" y="33020"/>
                    <a:pt x="521970" y="39370"/>
                  </a:cubicBezTo>
                  <a:lnTo>
                    <a:pt x="521970" y="165100"/>
                  </a:lnTo>
                  <a:close/>
                  <a:moveTo>
                    <a:pt x="396240" y="50800"/>
                  </a:moveTo>
                  <a:lnTo>
                    <a:pt x="499110" y="50800"/>
                  </a:lnTo>
                  <a:lnTo>
                    <a:pt x="499110" y="73660"/>
                  </a:lnTo>
                  <a:lnTo>
                    <a:pt x="396240" y="73660"/>
                  </a:lnTo>
                  <a:lnTo>
                    <a:pt x="396240" y="50800"/>
                  </a:lnTo>
                  <a:close/>
                  <a:moveTo>
                    <a:pt x="0" y="0"/>
                  </a:moveTo>
                  <a:lnTo>
                    <a:pt x="0" y="204470"/>
                  </a:lnTo>
                  <a:lnTo>
                    <a:pt x="204470" y="204470"/>
                  </a:lnTo>
                  <a:lnTo>
                    <a:pt x="204470" y="0"/>
                  </a:lnTo>
                  <a:lnTo>
                    <a:pt x="0" y="0"/>
                  </a:lnTo>
                  <a:close/>
                  <a:moveTo>
                    <a:pt x="170180" y="152400"/>
                  </a:moveTo>
                  <a:cubicBezTo>
                    <a:pt x="175260" y="157480"/>
                    <a:pt x="175260" y="163830"/>
                    <a:pt x="170180" y="167640"/>
                  </a:cubicBezTo>
                  <a:cubicBezTo>
                    <a:pt x="168910" y="168910"/>
                    <a:pt x="165100" y="170180"/>
                    <a:pt x="162560" y="170180"/>
                  </a:cubicBezTo>
                  <a:cubicBezTo>
                    <a:pt x="160020" y="170180"/>
                    <a:pt x="156210" y="168910"/>
                    <a:pt x="154940" y="167640"/>
                  </a:cubicBezTo>
                  <a:lnTo>
                    <a:pt x="102870" y="116840"/>
                  </a:lnTo>
                  <a:lnTo>
                    <a:pt x="52070" y="167640"/>
                  </a:lnTo>
                  <a:cubicBezTo>
                    <a:pt x="50800" y="168910"/>
                    <a:pt x="46990" y="170180"/>
                    <a:pt x="44450" y="170180"/>
                  </a:cubicBezTo>
                  <a:cubicBezTo>
                    <a:pt x="41910" y="170180"/>
                    <a:pt x="38100" y="168910"/>
                    <a:pt x="36830" y="167640"/>
                  </a:cubicBezTo>
                  <a:cubicBezTo>
                    <a:pt x="34290" y="163830"/>
                    <a:pt x="34290" y="156210"/>
                    <a:pt x="38100" y="152400"/>
                  </a:cubicBezTo>
                  <a:lnTo>
                    <a:pt x="90170" y="101600"/>
                  </a:lnTo>
                  <a:lnTo>
                    <a:pt x="38100" y="49530"/>
                  </a:lnTo>
                  <a:cubicBezTo>
                    <a:pt x="34290" y="45720"/>
                    <a:pt x="34290" y="38100"/>
                    <a:pt x="38100" y="34290"/>
                  </a:cubicBezTo>
                  <a:cubicBezTo>
                    <a:pt x="43180" y="30480"/>
                    <a:pt x="49530" y="30480"/>
                    <a:pt x="53340" y="34290"/>
                  </a:cubicBezTo>
                  <a:lnTo>
                    <a:pt x="105410" y="86360"/>
                  </a:lnTo>
                  <a:lnTo>
                    <a:pt x="156210" y="34290"/>
                  </a:lnTo>
                  <a:cubicBezTo>
                    <a:pt x="161290" y="30480"/>
                    <a:pt x="167640" y="30480"/>
                    <a:pt x="171450" y="34290"/>
                  </a:cubicBezTo>
                  <a:cubicBezTo>
                    <a:pt x="176530" y="39370"/>
                    <a:pt x="176530" y="45720"/>
                    <a:pt x="171450" y="49530"/>
                  </a:cubicBezTo>
                  <a:lnTo>
                    <a:pt x="120650" y="101600"/>
                  </a:lnTo>
                  <a:lnTo>
                    <a:pt x="170180" y="152400"/>
                  </a:lnTo>
                  <a:close/>
                  <a:moveTo>
                    <a:pt x="396240" y="95250"/>
                  </a:moveTo>
                  <a:lnTo>
                    <a:pt x="499110" y="95250"/>
                  </a:lnTo>
                  <a:lnTo>
                    <a:pt x="499110" y="153670"/>
                  </a:lnTo>
                  <a:lnTo>
                    <a:pt x="396240" y="153670"/>
                  </a:lnTo>
                  <a:lnTo>
                    <a:pt x="396240" y="95250"/>
                  </a:lnTo>
                  <a:close/>
                  <a:moveTo>
                    <a:pt x="11512550" y="127000"/>
                  </a:moveTo>
                  <a:cubicBezTo>
                    <a:pt x="11510010" y="129540"/>
                    <a:pt x="11508740" y="133350"/>
                    <a:pt x="11510010" y="137160"/>
                  </a:cubicBezTo>
                  <a:lnTo>
                    <a:pt x="11520170" y="201930"/>
                  </a:lnTo>
                  <a:lnTo>
                    <a:pt x="11463020" y="171450"/>
                  </a:lnTo>
                  <a:cubicBezTo>
                    <a:pt x="11460480" y="170180"/>
                    <a:pt x="11456670" y="170180"/>
                    <a:pt x="11452860" y="171450"/>
                  </a:cubicBezTo>
                  <a:lnTo>
                    <a:pt x="11395710" y="201930"/>
                  </a:lnTo>
                  <a:lnTo>
                    <a:pt x="11405870" y="137160"/>
                  </a:lnTo>
                  <a:cubicBezTo>
                    <a:pt x="11405870" y="133350"/>
                    <a:pt x="11405870" y="129540"/>
                    <a:pt x="11403330" y="127000"/>
                  </a:cubicBezTo>
                  <a:lnTo>
                    <a:pt x="11356339" y="81280"/>
                  </a:lnTo>
                  <a:lnTo>
                    <a:pt x="11421109" y="71120"/>
                  </a:lnTo>
                  <a:cubicBezTo>
                    <a:pt x="11424919" y="71120"/>
                    <a:pt x="11427459" y="68580"/>
                    <a:pt x="11429999" y="64770"/>
                  </a:cubicBezTo>
                  <a:lnTo>
                    <a:pt x="11459209" y="6350"/>
                  </a:lnTo>
                  <a:lnTo>
                    <a:pt x="11488419" y="64770"/>
                  </a:lnTo>
                  <a:cubicBezTo>
                    <a:pt x="11490959" y="67310"/>
                    <a:pt x="11493499" y="71120"/>
                    <a:pt x="11497309" y="71120"/>
                  </a:cubicBezTo>
                  <a:lnTo>
                    <a:pt x="11562079" y="81280"/>
                  </a:lnTo>
                  <a:lnTo>
                    <a:pt x="11512550" y="127000"/>
                  </a:lnTo>
                  <a:close/>
                  <a:moveTo>
                    <a:pt x="692150" y="0"/>
                  </a:moveTo>
                  <a:lnTo>
                    <a:pt x="692150" y="204470"/>
                  </a:lnTo>
                  <a:lnTo>
                    <a:pt x="896620" y="204470"/>
                  </a:lnTo>
                  <a:lnTo>
                    <a:pt x="896620" y="0"/>
                  </a:lnTo>
                  <a:lnTo>
                    <a:pt x="692150" y="0"/>
                  </a:lnTo>
                  <a:close/>
                  <a:moveTo>
                    <a:pt x="868680" y="172720"/>
                  </a:moveTo>
                  <a:lnTo>
                    <a:pt x="720090" y="172720"/>
                  </a:lnTo>
                  <a:cubicBezTo>
                    <a:pt x="713740" y="172720"/>
                    <a:pt x="708660" y="167640"/>
                    <a:pt x="708660" y="161290"/>
                  </a:cubicBezTo>
                  <a:cubicBezTo>
                    <a:pt x="708660" y="154940"/>
                    <a:pt x="713740" y="149860"/>
                    <a:pt x="720090" y="149860"/>
                  </a:cubicBezTo>
                  <a:lnTo>
                    <a:pt x="867410" y="149860"/>
                  </a:lnTo>
                  <a:cubicBezTo>
                    <a:pt x="873760" y="149860"/>
                    <a:pt x="878840" y="154940"/>
                    <a:pt x="878840" y="161290"/>
                  </a:cubicBezTo>
                  <a:cubicBezTo>
                    <a:pt x="878840" y="167640"/>
                    <a:pt x="875030" y="172720"/>
                    <a:pt x="868680" y="172720"/>
                  </a:cubicBezTo>
                  <a:close/>
                </a:path>
              </a:pathLst>
            </a:custGeom>
            <a:solidFill>
              <a:srgbClr val="FBD46F"/>
            </a:solidFill>
          </p:spPr>
          <p:txBody>
            <a:bodyPr/>
            <a:lstStyle/>
            <a:p>
              <a:endParaRPr lang="en-US"/>
            </a:p>
          </p:txBody>
        </p:sp>
      </p:grpSp>
      <p:grpSp>
        <p:nvGrpSpPr>
          <p:cNvPr id="14" name="Group 14"/>
          <p:cNvGrpSpPr>
            <a:grpSpLocks noChangeAspect="1"/>
          </p:cNvGrpSpPr>
          <p:nvPr/>
        </p:nvGrpSpPr>
        <p:grpSpPr>
          <a:xfrm>
            <a:off x="8249499" y="6813647"/>
            <a:ext cx="9326880" cy="3127307"/>
            <a:chOff x="0" y="0"/>
            <a:chExt cx="18938240" cy="6350000"/>
          </a:xfrm>
        </p:grpSpPr>
        <p:sp>
          <p:nvSpPr>
            <p:cNvPr id="15" name="Freeform 15"/>
            <p:cNvSpPr/>
            <p:nvPr/>
          </p:nvSpPr>
          <p:spPr>
            <a:xfrm>
              <a:off x="27940" y="27940"/>
              <a:ext cx="18883630" cy="916940"/>
            </a:xfrm>
            <a:custGeom>
              <a:avLst/>
              <a:gdLst/>
              <a:ahLst/>
              <a:cxnLst/>
              <a:rect l="l" t="t" r="r" b="b"/>
              <a:pathLst>
                <a:path w="18883630" h="916940">
                  <a:moveTo>
                    <a:pt x="18883630" y="670560"/>
                  </a:moveTo>
                  <a:lnTo>
                    <a:pt x="18883630" y="916940"/>
                  </a:lnTo>
                  <a:lnTo>
                    <a:pt x="0" y="916940"/>
                  </a:lnTo>
                  <a:lnTo>
                    <a:pt x="0" y="0"/>
                  </a:lnTo>
                  <a:lnTo>
                    <a:pt x="18883630" y="0"/>
                  </a:lnTo>
                  <a:lnTo>
                    <a:pt x="18883630" y="271780"/>
                  </a:lnTo>
                  <a:moveTo>
                    <a:pt x="18883630" y="271780"/>
                  </a:moveTo>
                  <a:lnTo>
                    <a:pt x="18883630" y="670560"/>
                  </a:lnTo>
                </a:path>
              </a:pathLst>
            </a:custGeom>
            <a:solidFill>
              <a:srgbClr val="FAD46F"/>
            </a:solidFill>
          </p:spPr>
          <p:txBody>
            <a:bodyPr/>
            <a:lstStyle/>
            <a:p>
              <a:endParaRPr lang="en-US"/>
            </a:p>
          </p:txBody>
        </p:sp>
        <p:sp>
          <p:nvSpPr>
            <p:cNvPr id="16" name="Freeform 16"/>
            <p:cNvSpPr/>
            <p:nvPr/>
          </p:nvSpPr>
          <p:spPr>
            <a:xfrm>
              <a:off x="27940" y="944880"/>
              <a:ext cx="18883630" cy="5377180"/>
            </a:xfrm>
            <a:custGeom>
              <a:avLst/>
              <a:gdLst/>
              <a:ahLst/>
              <a:cxnLst/>
              <a:rect l="l" t="t" r="r" b="b"/>
              <a:pathLst>
                <a:path w="18883630" h="5377180">
                  <a:moveTo>
                    <a:pt x="18883630" y="1172210"/>
                  </a:moveTo>
                  <a:lnTo>
                    <a:pt x="18883630" y="5377180"/>
                  </a:lnTo>
                  <a:lnTo>
                    <a:pt x="10957560" y="5377180"/>
                  </a:lnTo>
                  <a:moveTo>
                    <a:pt x="10957560" y="5377180"/>
                  </a:moveTo>
                  <a:lnTo>
                    <a:pt x="0" y="5377180"/>
                  </a:lnTo>
                  <a:lnTo>
                    <a:pt x="0" y="0"/>
                  </a:lnTo>
                  <a:lnTo>
                    <a:pt x="18883630" y="0"/>
                  </a:lnTo>
                  <a:lnTo>
                    <a:pt x="18883630" y="1172210"/>
                  </a:lnTo>
                </a:path>
              </a:pathLst>
            </a:custGeom>
            <a:blipFill>
              <a:blip r:embed="rId8"/>
              <a:stretch>
                <a:fillRect t="-18055" b="-18055"/>
              </a:stretch>
            </a:blipFill>
          </p:spPr>
          <p:txBody>
            <a:bodyPr/>
            <a:lstStyle/>
            <a:p>
              <a:endParaRPr lang="en-US"/>
            </a:p>
          </p:txBody>
        </p:sp>
        <p:sp>
          <p:nvSpPr>
            <p:cNvPr id="17" name="Freeform 17"/>
            <p:cNvSpPr/>
            <p:nvPr/>
          </p:nvSpPr>
          <p:spPr>
            <a:xfrm>
              <a:off x="317500" y="299720"/>
              <a:ext cx="1515110" cy="369570"/>
            </a:xfrm>
            <a:custGeom>
              <a:avLst/>
              <a:gdLst/>
              <a:ahLst/>
              <a:cxnLst/>
              <a:rect l="l" t="t" r="r" b="b"/>
              <a:pathLst>
                <a:path w="1515110" h="369570">
                  <a:moveTo>
                    <a:pt x="368300" y="185420"/>
                  </a:moveTo>
                  <a:cubicBezTo>
                    <a:pt x="368300" y="287020"/>
                    <a:pt x="285750" y="369570"/>
                    <a:pt x="184150" y="369570"/>
                  </a:cubicBezTo>
                  <a:cubicBezTo>
                    <a:pt x="82550" y="369570"/>
                    <a:pt x="0" y="287020"/>
                    <a:pt x="0" y="185420"/>
                  </a:cubicBezTo>
                  <a:cubicBezTo>
                    <a:pt x="0" y="83820"/>
                    <a:pt x="82550" y="1270"/>
                    <a:pt x="184150" y="1270"/>
                  </a:cubicBezTo>
                  <a:cubicBezTo>
                    <a:pt x="285750" y="1270"/>
                    <a:pt x="368300" y="82550"/>
                    <a:pt x="368300" y="18542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FFEEE7"/>
            </a:solidFill>
          </p:spPr>
          <p:txBody>
            <a:bodyPr/>
            <a:lstStyle/>
            <a:p>
              <a:endParaRPr lang="en-US"/>
            </a:p>
          </p:txBody>
        </p:sp>
        <p:sp>
          <p:nvSpPr>
            <p:cNvPr id="18" name="Freeform 18"/>
            <p:cNvSpPr/>
            <p:nvPr/>
          </p:nvSpPr>
          <p:spPr>
            <a:xfrm>
              <a:off x="0" y="0"/>
              <a:ext cx="18939509" cy="6350000"/>
            </a:xfrm>
            <a:custGeom>
              <a:avLst/>
              <a:gdLst/>
              <a:ahLst/>
              <a:cxnLst/>
              <a:rect l="l" t="t" r="r" b="b"/>
              <a:pathLst>
                <a:path w="18939509" h="6350000">
                  <a:moveTo>
                    <a:pt x="18911570" y="6350000"/>
                  </a:moveTo>
                  <a:lnTo>
                    <a:pt x="27940" y="6350000"/>
                  </a:lnTo>
                  <a:cubicBezTo>
                    <a:pt x="12700" y="6350000"/>
                    <a:pt x="0" y="6337300"/>
                    <a:pt x="0" y="6322060"/>
                  </a:cubicBezTo>
                  <a:lnTo>
                    <a:pt x="0" y="27940"/>
                  </a:lnTo>
                  <a:cubicBezTo>
                    <a:pt x="0" y="12700"/>
                    <a:pt x="12700" y="0"/>
                    <a:pt x="27940" y="0"/>
                  </a:cubicBezTo>
                  <a:lnTo>
                    <a:pt x="18911570" y="0"/>
                  </a:lnTo>
                  <a:cubicBezTo>
                    <a:pt x="18926809" y="0"/>
                    <a:pt x="18939509" y="12700"/>
                    <a:pt x="18939509" y="27940"/>
                  </a:cubicBezTo>
                  <a:lnTo>
                    <a:pt x="18939509" y="6322060"/>
                  </a:lnTo>
                  <a:cubicBezTo>
                    <a:pt x="18938239" y="6337300"/>
                    <a:pt x="18926811" y="6350000"/>
                    <a:pt x="18911570" y="6350000"/>
                  </a:cubicBezTo>
                  <a:close/>
                  <a:moveTo>
                    <a:pt x="55880" y="6294120"/>
                  </a:moveTo>
                  <a:lnTo>
                    <a:pt x="18883630" y="6294120"/>
                  </a:lnTo>
                  <a:lnTo>
                    <a:pt x="18883630" y="55880"/>
                  </a:lnTo>
                  <a:lnTo>
                    <a:pt x="55880" y="55880"/>
                  </a:lnTo>
                  <a:lnTo>
                    <a:pt x="55880" y="6294120"/>
                  </a:lnTo>
                  <a:close/>
                  <a:moveTo>
                    <a:pt x="18911570" y="972820"/>
                  </a:moveTo>
                  <a:lnTo>
                    <a:pt x="27940" y="972820"/>
                  </a:lnTo>
                  <a:cubicBezTo>
                    <a:pt x="12700" y="972820"/>
                    <a:pt x="0" y="960120"/>
                    <a:pt x="0" y="944880"/>
                  </a:cubicBezTo>
                  <a:lnTo>
                    <a:pt x="0" y="27940"/>
                  </a:lnTo>
                  <a:cubicBezTo>
                    <a:pt x="0" y="12700"/>
                    <a:pt x="12700" y="0"/>
                    <a:pt x="27940" y="0"/>
                  </a:cubicBezTo>
                  <a:lnTo>
                    <a:pt x="18911570" y="0"/>
                  </a:lnTo>
                  <a:cubicBezTo>
                    <a:pt x="18926809" y="0"/>
                    <a:pt x="18939509" y="12700"/>
                    <a:pt x="18939509" y="27940"/>
                  </a:cubicBezTo>
                  <a:lnTo>
                    <a:pt x="18939509" y="944880"/>
                  </a:lnTo>
                  <a:cubicBezTo>
                    <a:pt x="18938239" y="960120"/>
                    <a:pt x="18926811" y="972820"/>
                    <a:pt x="18911570" y="972820"/>
                  </a:cubicBezTo>
                  <a:close/>
                  <a:moveTo>
                    <a:pt x="55880" y="916940"/>
                  </a:moveTo>
                  <a:lnTo>
                    <a:pt x="18883630" y="916940"/>
                  </a:lnTo>
                  <a:lnTo>
                    <a:pt x="18883630" y="55880"/>
                  </a:lnTo>
                  <a:lnTo>
                    <a:pt x="55880" y="55880"/>
                  </a:lnTo>
                  <a:lnTo>
                    <a:pt x="55880" y="916940"/>
                  </a:lnTo>
                  <a:close/>
                  <a:moveTo>
                    <a:pt x="501650" y="695960"/>
                  </a:moveTo>
                  <a:cubicBezTo>
                    <a:pt x="384810" y="695960"/>
                    <a:pt x="289560" y="600710"/>
                    <a:pt x="289560" y="483870"/>
                  </a:cubicBezTo>
                  <a:cubicBezTo>
                    <a:pt x="289560" y="367030"/>
                    <a:pt x="384810" y="271780"/>
                    <a:pt x="501650" y="271780"/>
                  </a:cubicBezTo>
                  <a:cubicBezTo>
                    <a:pt x="618490" y="271780"/>
                    <a:pt x="713740" y="367030"/>
                    <a:pt x="713740" y="483870"/>
                  </a:cubicBezTo>
                  <a:cubicBezTo>
                    <a:pt x="713740" y="600710"/>
                    <a:pt x="618490" y="695960"/>
                    <a:pt x="501650" y="695960"/>
                  </a:cubicBezTo>
                  <a:close/>
                  <a:moveTo>
                    <a:pt x="501650" y="327660"/>
                  </a:moveTo>
                  <a:cubicBezTo>
                    <a:pt x="415290" y="327660"/>
                    <a:pt x="345440" y="397510"/>
                    <a:pt x="345440" y="483870"/>
                  </a:cubicBezTo>
                  <a:cubicBezTo>
                    <a:pt x="345440" y="570230"/>
                    <a:pt x="415290" y="640080"/>
                    <a:pt x="501650" y="640080"/>
                  </a:cubicBezTo>
                  <a:cubicBezTo>
                    <a:pt x="588010" y="640080"/>
                    <a:pt x="657860" y="570230"/>
                    <a:pt x="657860" y="483870"/>
                  </a:cubicBezTo>
                  <a:cubicBezTo>
                    <a:pt x="657860" y="397510"/>
                    <a:pt x="588010" y="327660"/>
                    <a:pt x="501650" y="327660"/>
                  </a:cubicBezTo>
                  <a:close/>
                  <a:moveTo>
                    <a:pt x="1074420" y="695960"/>
                  </a:moveTo>
                  <a:cubicBezTo>
                    <a:pt x="957580" y="695960"/>
                    <a:pt x="862330" y="600710"/>
                    <a:pt x="862330" y="483870"/>
                  </a:cubicBezTo>
                  <a:cubicBezTo>
                    <a:pt x="862330" y="367030"/>
                    <a:pt x="957580" y="271780"/>
                    <a:pt x="1074420" y="271780"/>
                  </a:cubicBezTo>
                  <a:cubicBezTo>
                    <a:pt x="1191260" y="271780"/>
                    <a:pt x="1286510" y="367030"/>
                    <a:pt x="1286510" y="483870"/>
                  </a:cubicBezTo>
                  <a:cubicBezTo>
                    <a:pt x="1286510" y="600710"/>
                    <a:pt x="1191260" y="695960"/>
                    <a:pt x="1074420" y="695960"/>
                  </a:cubicBezTo>
                  <a:close/>
                  <a:moveTo>
                    <a:pt x="1074420" y="327660"/>
                  </a:moveTo>
                  <a:cubicBezTo>
                    <a:pt x="988060" y="327660"/>
                    <a:pt x="918210" y="397510"/>
                    <a:pt x="918210" y="483870"/>
                  </a:cubicBezTo>
                  <a:cubicBezTo>
                    <a:pt x="918210" y="570230"/>
                    <a:pt x="988060" y="640080"/>
                    <a:pt x="1074420" y="640080"/>
                  </a:cubicBezTo>
                  <a:cubicBezTo>
                    <a:pt x="1160780" y="640080"/>
                    <a:pt x="1230630" y="570230"/>
                    <a:pt x="1230630" y="483870"/>
                  </a:cubicBezTo>
                  <a:cubicBezTo>
                    <a:pt x="1230630" y="397510"/>
                    <a:pt x="1160780" y="327660"/>
                    <a:pt x="1074420" y="327660"/>
                  </a:cubicBezTo>
                  <a:close/>
                  <a:moveTo>
                    <a:pt x="1648460" y="695960"/>
                  </a:moveTo>
                  <a:cubicBezTo>
                    <a:pt x="1531620" y="695960"/>
                    <a:pt x="1436370" y="600710"/>
                    <a:pt x="1436370" y="483870"/>
                  </a:cubicBezTo>
                  <a:cubicBezTo>
                    <a:pt x="1436370" y="367030"/>
                    <a:pt x="1531620" y="271780"/>
                    <a:pt x="1648460" y="271780"/>
                  </a:cubicBezTo>
                  <a:cubicBezTo>
                    <a:pt x="1765300" y="271780"/>
                    <a:pt x="1860550" y="367030"/>
                    <a:pt x="1860550" y="483870"/>
                  </a:cubicBezTo>
                  <a:cubicBezTo>
                    <a:pt x="1860550" y="600710"/>
                    <a:pt x="1765300" y="695960"/>
                    <a:pt x="1648460" y="695960"/>
                  </a:cubicBezTo>
                  <a:close/>
                  <a:moveTo>
                    <a:pt x="1648460" y="327660"/>
                  </a:moveTo>
                  <a:cubicBezTo>
                    <a:pt x="1562100" y="327660"/>
                    <a:pt x="1492250" y="397510"/>
                    <a:pt x="1492250" y="483870"/>
                  </a:cubicBezTo>
                  <a:cubicBezTo>
                    <a:pt x="1492250" y="570230"/>
                    <a:pt x="1562100" y="640080"/>
                    <a:pt x="1648460" y="640080"/>
                  </a:cubicBezTo>
                  <a:cubicBezTo>
                    <a:pt x="1734820" y="640080"/>
                    <a:pt x="1804670" y="570230"/>
                    <a:pt x="1804670" y="483870"/>
                  </a:cubicBezTo>
                  <a:cubicBezTo>
                    <a:pt x="1804670" y="397510"/>
                    <a:pt x="1733550" y="327660"/>
                    <a:pt x="1648460" y="327660"/>
                  </a:cubicBezTo>
                  <a:close/>
                  <a:moveTo>
                    <a:pt x="18501361" y="670560"/>
                  </a:moveTo>
                  <a:lnTo>
                    <a:pt x="18501361" y="302260"/>
                  </a:lnTo>
                  <a:cubicBezTo>
                    <a:pt x="18501361" y="287020"/>
                    <a:pt x="18488661" y="274320"/>
                    <a:pt x="18473421" y="274320"/>
                  </a:cubicBezTo>
                  <a:cubicBezTo>
                    <a:pt x="18458182" y="274320"/>
                    <a:pt x="18445482" y="287020"/>
                    <a:pt x="18445482" y="302260"/>
                  </a:cubicBezTo>
                  <a:lnTo>
                    <a:pt x="18445482" y="670560"/>
                  </a:lnTo>
                  <a:cubicBezTo>
                    <a:pt x="18445482" y="685800"/>
                    <a:pt x="18458182" y="698500"/>
                    <a:pt x="18473421" y="698500"/>
                  </a:cubicBezTo>
                  <a:cubicBezTo>
                    <a:pt x="18488661" y="698500"/>
                    <a:pt x="18501361" y="685800"/>
                    <a:pt x="18501361" y="670560"/>
                  </a:cubicBezTo>
                  <a:close/>
                  <a:moveTo>
                    <a:pt x="18685511" y="488950"/>
                  </a:moveTo>
                  <a:cubicBezTo>
                    <a:pt x="18685511" y="473710"/>
                    <a:pt x="18672811" y="461010"/>
                    <a:pt x="18657571" y="461010"/>
                  </a:cubicBezTo>
                  <a:lnTo>
                    <a:pt x="18289271" y="458470"/>
                  </a:lnTo>
                  <a:cubicBezTo>
                    <a:pt x="18275302" y="457200"/>
                    <a:pt x="18261332" y="471170"/>
                    <a:pt x="18261332" y="486410"/>
                  </a:cubicBezTo>
                  <a:cubicBezTo>
                    <a:pt x="18261332" y="501650"/>
                    <a:pt x="18274032" y="514350"/>
                    <a:pt x="18289271" y="514350"/>
                  </a:cubicBezTo>
                  <a:lnTo>
                    <a:pt x="18657571" y="516890"/>
                  </a:lnTo>
                  <a:lnTo>
                    <a:pt x="18657571" y="516890"/>
                  </a:lnTo>
                  <a:cubicBezTo>
                    <a:pt x="18672811" y="516890"/>
                    <a:pt x="18685511" y="504190"/>
                    <a:pt x="18685511" y="488950"/>
                  </a:cubicBezTo>
                  <a:close/>
                </a:path>
              </a:pathLst>
            </a:custGeom>
            <a:solidFill>
              <a:srgbClr val="1B1464"/>
            </a:solidFill>
          </p:spPr>
          <p:txBody>
            <a:bodyPr/>
            <a:lstStyle/>
            <a:p>
              <a:endParaRPr lang="en-US"/>
            </a:p>
          </p:txBody>
        </p:sp>
      </p:grpSp>
      <p:sp>
        <p:nvSpPr>
          <p:cNvPr id="19" name="TextBox 19"/>
          <p:cNvSpPr txBox="1"/>
          <p:nvPr/>
        </p:nvSpPr>
        <p:spPr>
          <a:xfrm>
            <a:off x="250653" y="625783"/>
            <a:ext cx="7484296" cy="1261110"/>
          </a:xfrm>
          <a:prstGeom prst="rect">
            <a:avLst/>
          </a:prstGeom>
        </p:spPr>
        <p:txBody>
          <a:bodyPr lIns="0" tIns="0" rIns="0" bIns="0" rtlCol="0" anchor="t">
            <a:spAutoFit/>
          </a:bodyPr>
          <a:lstStyle/>
          <a:p>
            <a:pPr marL="0" lvl="0" indent="0" algn="ctr">
              <a:lnSpc>
                <a:spcPts val="5040"/>
              </a:lnSpc>
            </a:pPr>
            <a:r>
              <a:rPr lang="en-US" sz="3600" b="1">
                <a:solidFill>
                  <a:srgbClr val="FFFFFF"/>
                </a:solidFill>
                <a:latin typeface="Titillium Web Bold"/>
                <a:ea typeface="Titillium Web Bold"/>
                <a:cs typeface="Titillium Web Bold"/>
                <a:sym typeface="Titillium Web Bold"/>
              </a:rPr>
              <a:t>4.3 Thiết kế</a:t>
            </a:r>
            <a:r>
              <a:rPr lang="en-US" sz="3600" b="1" u="none">
                <a:solidFill>
                  <a:srgbClr val="FFFFFF"/>
                </a:solidFill>
                <a:latin typeface="Titillium Web Bold"/>
                <a:ea typeface="Titillium Web Bold"/>
                <a:cs typeface="Titillium Web Bold"/>
                <a:sym typeface="Titillium Web Bold"/>
              </a:rPr>
              <a:t> biểu đồ dự báo thời tiết</a:t>
            </a:r>
          </a:p>
          <a:p>
            <a:pPr marL="0" lvl="0" indent="0" algn="ctr">
              <a:lnSpc>
                <a:spcPts val="5040"/>
              </a:lnSpc>
            </a:pPr>
            <a:r>
              <a:rPr lang="en-US" sz="3600" b="1" u="none">
                <a:solidFill>
                  <a:srgbClr val="FFFFFF"/>
                </a:solidFill>
                <a:latin typeface="Titillium Web Bold"/>
                <a:ea typeface="Titillium Web Bold"/>
                <a:cs typeface="Titillium Web Bold"/>
                <a:sym typeface="Titillium Web Bold"/>
              </a:rPr>
              <a:t> </a:t>
            </a:r>
          </a:p>
        </p:txBody>
      </p:sp>
      <p:sp>
        <p:nvSpPr>
          <p:cNvPr id="20" name="TextBox 20"/>
          <p:cNvSpPr txBox="1"/>
          <p:nvPr/>
        </p:nvSpPr>
        <p:spPr>
          <a:xfrm>
            <a:off x="1949160" y="1440295"/>
            <a:ext cx="4560436" cy="34925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FFFFF"/>
                </a:solidFill>
                <a:latin typeface="Titillium Web"/>
                <a:ea typeface="Titillium Web"/>
                <a:cs typeface="Titillium Web"/>
                <a:sym typeface="Titillium Web"/>
              </a:rPr>
              <a:t>Thông tin dự báo thời tiết 5 ngày </a:t>
            </a:r>
          </a:p>
        </p:txBody>
      </p:sp>
      <p:sp>
        <p:nvSpPr>
          <p:cNvPr id="21" name="TextBox 21"/>
          <p:cNvSpPr txBox="1"/>
          <p:nvPr/>
        </p:nvSpPr>
        <p:spPr>
          <a:xfrm>
            <a:off x="8709605" y="1120890"/>
            <a:ext cx="6871970" cy="1261110"/>
          </a:xfrm>
          <a:prstGeom prst="rect">
            <a:avLst/>
          </a:prstGeom>
        </p:spPr>
        <p:txBody>
          <a:bodyPr lIns="0" tIns="0" rIns="0" bIns="0" rtlCol="0" anchor="t">
            <a:spAutoFit/>
          </a:bodyPr>
          <a:lstStyle/>
          <a:p>
            <a:pPr marL="0" lvl="0" indent="0" algn="ctr">
              <a:lnSpc>
                <a:spcPts val="5040"/>
              </a:lnSpc>
            </a:pPr>
            <a:r>
              <a:rPr lang="en-US" sz="3600" b="1">
                <a:solidFill>
                  <a:srgbClr val="FFFFFF"/>
                </a:solidFill>
                <a:latin typeface="Titillium Web Bold"/>
                <a:ea typeface="Titillium Web Bold"/>
                <a:cs typeface="Titillium Web Bold"/>
                <a:sym typeface="Titillium Web Bold"/>
              </a:rPr>
              <a:t>4.4</a:t>
            </a:r>
            <a:r>
              <a:rPr lang="en-US" sz="3600" b="1" u="none">
                <a:solidFill>
                  <a:srgbClr val="FFFFFF"/>
                </a:solidFill>
                <a:latin typeface="Titillium Web Bold"/>
                <a:ea typeface="Titillium Web Bold"/>
                <a:cs typeface="Titillium Web Bold"/>
                <a:sym typeface="Titillium Web Bold"/>
              </a:rPr>
              <a:t> Dự báo thời tiết theo giờ</a:t>
            </a:r>
          </a:p>
          <a:p>
            <a:pPr marL="0" lvl="0" indent="0" algn="ctr">
              <a:lnSpc>
                <a:spcPts val="5040"/>
              </a:lnSpc>
            </a:pPr>
            <a:endParaRPr lang="en-US" sz="3600" b="1" u="none">
              <a:solidFill>
                <a:srgbClr val="FFFFFF"/>
              </a:solidFill>
              <a:latin typeface="Titillium Web Bold"/>
              <a:ea typeface="Titillium Web Bold"/>
              <a:cs typeface="Titillium Web Bold"/>
              <a:sym typeface="Titillium Web Bold"/>
            </a:endParaRPr>
          </a:p>
        </p:txBody>
      </p:sp>
      <p:sp>
        <p:nvSpPr>
          <p:cNvPr id="22" name="TextBox 22"/>
          <p:cNvSpPr txBox="1"/>
          <p:nvPr/>
        </p:nvSpPr>
        <p:spPr>
          <a:xfrm>
            <a:off x="10326098" y="5552537"/>
            <a:ext cx="6933202" cy="1261110"/>
          </a:xfrm>
          <a:prstGeom prst="rect">
            <a:avLst/>
          </a:prstGeom>
        </p:spPr>
        <p:txBody>
          <a:bodyPr lIns="0" tIns="0" rIns="0" bIns="0" rtlCol="0" anchor="t">
            <a:spAutoFit/>
          </a:bodyPr>
          <a:lstStyle/>
          <a:p>
            <a:pPr marL="0" lvl="0" indent="0" algn="ctr">
              <a:lnSpc>
                <a:spcPts val="5040"/>
              </a:lnSpc>
            </a:pPr>
            <a:r>
              <a:rPr lang="en-US" sz="3600" b="1">
                <a:solidFill>
                  <a:srgbClr val="FFFFFF"/>
                </a:solidFill>
                <a:latin typeface="Titillium Web Bold"/>
                <a:ea typeface="Titillium Web Bold"/>
                <a:cs typeface="Titillium Web Bold"/>
                <a:sym typeface="Titillium Web Bold"/>
              </a:rPr>
              <a:t>4.5</a:t>
            </a:r>
            <a:r>
              <a:rPr lang="en-US" sz="3600" b="1" u="none">
                <a:solidFill>
                  <a:srgbClr val="FFFFFF"/>
                </a:solidFill>
                <a:latin typeface="Titillium Web Bold"/>
                <a:ea typeface="Titillium Web Bold"/>
                <a:cs typeface="Titillium Web Bold"/>
                <a:sym typeface="Titillium Web Bold"/>
              </a:rPr>
              <a:t> Thời tiết hiện tại của khu vực</a:t>
            </a:r>
          </a:p>
          <a:p>
            <a:pPr marL="0" lvl="0" indent="0" algn="ctr">
              <a:lnSpc>
                <a:spcPts val="5040"/>
              </a:lnSpc>
            </a:pPr>
            <a:endParaRPr lang="en-US" sz="3600" b="1" u="none">
              <a:solidFill>
                <a:srgbClr val="FFFFFF"/>
              </a:solidFill>
              <a:latin typeface="Titillium Web Bold"/>
              <a:ea typeface="Titillium Web Bold"/>
              <a:cs typeface="Titillium Web Bold"/>
              <a:sym typeface="Titillium Web Bold"/>
            </a:endParaRP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1572</Words>
  <Application>Microsoft Office PowerPoint</Application>
  <PresentationFormat>Custom</PresentationFormat>
  <Paragraphs>164</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Titillium Web Semi-Bold</vt:lpstr>
      <vt:lpstr>Titillium Web</vt:lpstr>
      <vt:lpstr>Arial</vt:lpstr>
      <vt:lpstr>Titillium Web Bold</vt:lpstr>
      <vt:lpstr>More Sugar</vt:lpstr>
      <vt:lpstr>Poppins Bold</vt:lpstr>
      <vt:lpstr>Calibri</vt:lpstr>
      <vt:lpstr>Noto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Design Portfolio Presentation in Pink Purple Orange Digitalism Style</dc:title>
  <cp:lastModifiedBy>Trung Vũ</cp:lastModifiedBy>
  <cp:revision>2</cp:revision>
  <dcterms:created xsi:type="dcterms:W3CDTF">2006-08-16T00:00:00Z</dcterms:created>
  <dcterms:modified xsi:type="dcterms:W3CDTF">2025-06-20T06:45:19Z</dcterms:modified>
  <dc:identifier>DAGpdj4i15A</dc:identifier>
</cp:coreProperties>
</file>